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995" autoAdjust="0"/>
    <p:restoredTop sz="94660"/>
  </p:normalViewPr>
  <p:slideViewPr>
    <p:cSldViewPr>
      <p:cViewPr varScale="1">
        <p:scale>
          <a:sx n="110" d="100"/>
          <a:sy n="110" d="100"/>
        </p:scale>
        <p:origin x="-16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Başlık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2" name="21 Alt Başlık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07.03.2016</a:t>
            </a:fld>
            <a:endParaRPr lang="tr-TR"/>
          </a:p>
        </p:txBody>
      </p:sp>
      <p:sp>
        <p:nvSpPr>
          <p:cNvPr id="20" name="1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10" name="9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Oval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Oval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07.03.2016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07.03.2016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07.03.2016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ikdörtgen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07.03.2016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9 Dikdörtgen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Oval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Oval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07.03.2016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07.03.2016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07.03.2016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Dikdörtgen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07.03.2016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6" name="5 Dikdörtgen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07.03.2016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07.03.2016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Dikdörtgen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9" name="8 Akış Çizelgesi: İşlem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Akış Çizelgesi: İşlem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Pasta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Oval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Halka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11 Dikdörtgen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Başlık Yer Tutucusu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Metin Yer Tutucusu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24" name="23 Veri Yer Tutucusu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D9F75050-0E15-4C5B-92B0-66D068882F1F}" type="datetimeFigureOut">
              <a:rPr lang="tr-TR" smtClean="0"/>
              <a:pPr/>
              <a:t>07.03.2016</a:t>
            </a:fld>
            <a:endParaRPr lang="tr-TR"/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tr-TR"/>
          </a:p>
        </p:txBody>
      </p:sp>
      <p:sp>
        <p:nvSpPr>
          <p:cNvPr id="22" name="21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5" name="14 Dikdörtgen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6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3071802" y="214290"/>
            <a:ext cx="3714776" cy="714355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  </a:t>
            </a:r>
            <a:r>
              <a:rPr lang="tr-TR" dirty="0" smtClean="0">
                <a:solidFill>
                  <a:srgbClr val="FF0000"/>
                </a:solidFill>
              </a:rPr>
              <a:t>ART WORKS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4" name="3 Resim" descr="IMG_38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728" y="928670"/>
            <a:ext cx="3000396" cy="225029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4 Resim" descr="IMG_44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3357562"/>
            <a:ext cx="2786082" cy="228601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7 Metin kutusu"/>
          <p:cNvSpPr txBox="1"/>
          <p:nvPr/>
        </p:nvSpPr>
        <p:spPr>
          <a:xfrm>
            <a:off x="1071538" y="5643578"/>
            <a:ext cx="6572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    HADIM ÇOK PROGRAMLI ANADOLU LISESI, HADIM/TURKEY</a:t>
            </a:r>
            <a:endParaRPr lang="tr-TR" dirty="0"/>
          </a:p>
        </p:txBody>
      </p:sp>
      <p:pic>
        <p:nvPicPr>
          <p:cNvPr id="7" name="6 Resim" descr="IMG_388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29190" y="928670"/>
            <a:ext cx="2857520" cy="228601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8 Resim" descr="IMG_439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8728" y="3357562"/>
            <a:ext cx="3048021" cy="228601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9 Resim" descr="EU flag-Erasmus+_vect_PO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43636" y="6215082"/>
            <a:ext cx="3000364" cy="6429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tr-TR" dirty="0" smtClean="0">
                <a:solidFill>
                  <a:srgbClr val="FF0000"/>
                </a:solidFill>
              </a:rPr>
              <a:t>THANKS FOR YOUR ATTENTION!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4" name="3 Resim" descr="EU flag-Erasmus+_vect_PO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43636" y="6215082"/>
            <a:ext cx="3000364" cy="6429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000100" y="285728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                    KNITTING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pic>
        <p:nvPicPr>
          <p:cNvPr id="5" name="4 Resim" descr="IMG_4406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414" y="928670"/>
            <a:ext cx="1875230" cy="25003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5 Resim" descr="IMG_44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15074" y="1000108"/>
            <a:ext cx="1714494" cy="22859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6 Resim" descr="IMG_442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28992" y="1000108"/>
            <a:ext cx="2571768" cy="22859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7 Resim" descr="IMG_442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28926" y="3571876"/>
            <a:ext cx="1982387" cy="26431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8 Resim" descr="IMG_4405 (2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14942" y="3571876"/>
            <a:ext cx="1857370" cy="26432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9 Resim" descr="EU flag-Erasmus+_vect_POS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43636" y="6357958"/>
            <a:ext cx="3000364" cy="5000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>
                <a:solidFill>
                  <a:srgbClr val="FF0000"/>
                </a:solidFill>
              </a:rPr>
              <a:t>GLASS PAINTING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4" name="3 Resim" descr="IMG_44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7356" y="1285860"/>
            <a:ext cx="2745046" cy="27860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4 Resim" descr="IMG_44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6380" y="1214422"/>
            <a:ext cx="2801612" cy="29289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5 Resim" descr="IMG_443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868" y="3500438"/>
            <a:ext cx="2678907" cy="31432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6 Resim" descr="EU flag-Erasmus+_vect_PO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43636" y="6215083"/>
            <a:ext cx="3000364" cy="6429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dirty="0" smtClean="0">
                <a:solidFill>
                  <a:srgbClr val="FF0000"/>
                </a:solidFill>
              </a:rPr>
              <a:t>DRAWING PICTURES AND PAINTING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4" name="3 Resim" descr="IMG_44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43306" y="1500174"/>
            <a:ext cx="2786082" cy="21431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4 Resim" descr="IMG_44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728" y="3214686"/>
            <a:ext cx="2000264" cy="250030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5 Resim" descr="IMG_443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43702" y="3357562"/>
            <a:ext cx="2000264" cy="257176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6 Resim" descr="EU flag-Erasmus+_vect_PO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43636" y="6215082"/>
            <a:ext cx="3000364" cy="6429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071538" y="357166"/>
            <a:ext cx="7498080" cy="1143000"/>
          </a:xfrm>
        </p:spPr>
        <p:txBody>
          <a:bodyPr/>
          <a:lstStyle/>
          <a:p>
            <a:pPr algn="ctr"/>
            <a:r>
              <a:rPr lang="tr-TR" dirty="0" smtClean="0">
                <a:solidFill>
                  <a:srgbClr val="FF0000"/>
                </a:solidFill>
              </a:rPr>
              <a:t>CARVING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4" name="3 Resim" descr="IMG_44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4480" y="1571612"/>
            <a:ext cx="2952771" cy="228601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5 Resim" descr="IMG_44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86182" y="4143380"/>
            <a:ext cx="2071702" cy="242889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6 Resim" descr="IMG_443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86380" y="1571611"/>
            <a:ext cx="2071702" cy="228601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7 Resim" descr="EU flag-Erasmus+_vect_PO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43636" y="6215082"/>
            <a:ext cx="3000364" cy="6429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>
                <a:solidFill>
                  <a:srgbClr val="FF0000"/>
                </a:solidFill>
              </a:rPr>
              <a:t>WOODEN WORKS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4" name="3 İçerik Yer Tutucusu" descr="IMG_39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71604" y="1357298"/>
            <a:ext cx="3243260" cy="450059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4 Resim" descr="IMG_44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2071678"/>
            <a:ext cx="3643338" cy="264318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5 Resim" descr="EU flag-Erasmus+_vect_PO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43636" y="6215083"/>
            <a:ext cx="3000364" cy="6429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142976" y="0"/>
            <a:ext cx="7498080" cy="1143000"/>
          </a:xfrm>
        </p:spPr>
        <p:txBody>
          <a:bodyPr/>
          <a:lstStyle/>
          <a:p>
            <a:pPr algn="ctr"/>
            <a:r>
              <a:rPr lang="tr-TR" dirty="0" smtClean="0">
                <a:solidFill>
                  <a:srgbClr val="FF0000"/>
                </a:solidFill>
              </a:rPr>
              <a:t>3D WORKS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6" name="5 Resim" descr="IMG_45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414" y="1000108"/>
            <a:ext cx="3333741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6 Resim" descr="IMG_456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1071546"/>
            <a:ext cx="3286116" cy="24645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8 Resim" descr="IMG_388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85852" y="3786190"/>
            <a:ext cx="3262303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9 Resim" descr="IMG_440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4876" y="3786190"/>
            <a:ext cx="3428992" cy="2571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7 Resim" descr="EU flag-Erasmus+_vect_PO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43636" y="6357958"/>
            <a:ext cx="3000364" cy="5000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285852" y="714356"/>
            <a:ext cx="7498080" cy="857256"/>
          </a:xfrm>
        </p:spPr>
        <p:txBody>
          <a:bodyPr/>
          <a:lstStyle/>
          <a:p>
            <a:pPr algn="ctr"/>
            <a:r>
              <a:rPr lang="tr-TR" dirty="0" smtClean="0">
                <a:solidFill>
                  <a:srgbClr val="FF0000"/>
                </a:solidFill>
              </a:rPr>
              <a:t>WEAVING CARPETS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4" name="3 Resim" descr="IMG_44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728" y="1785926"/>
            <a:ext cx="3333741" cy="29289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4 Resim" descr="IMG_44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6380" y="1714488"/>
            <a:ext cx="3238490" cy="30718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5 Resim" descr="EU flag-Erasmus+_vect_PO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43636" y="6215083"/>
            <a:ext cx="3000364" cy="6429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>
                <a:solidFill>
                  <a:srgbClr val="FF0000"/>
                </a:solidFill>
              </a:rPr>
              <a:t>EXAMPLES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4" name="3 Resim" descr="IMG_4397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414" y="1285860"/>
            <a:ext cx="2667018" cy="21431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4 Resim" descr="IMG_439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71935" y="1285860"/>
            <a:ext cx="2071702" cy="21431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5 Resim" descr="IMG_44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86512" y="1285860"/>
            <a:ext cx="2571736" cy="21431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6 Resim" descr="IMG_439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43174" y="3786190"/>
            <a:ext cx="2666987" cy="2000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8 Resim" descr="IMG_441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86446" y="3786190"/>
            <a:ext cx="1857388" cy="20002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7 Resim" descr="EU flag-Erasmus+_vect_POS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43636" y="6215082"/>
            <a:ext cx="3000364" cy="6429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ündönümü">
  <a:themeElements>
    <a:clrScheme name="Gündönümü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Gündönümü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Gündönümü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400</TotalTime>
  <Words>32</Words>
  <PresentationFormat>Ekran Gösterisi (4:3)</PresentationFormat>
  <Paragraphs>11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1" baseType="lpstr">
      <vt:lpstr>Gündönümü</vt:lpstr>
      <vt:lpstr>  ART WORKS</vt:lpstr>
      <vt:lpstr>                    KNITTING </vt:lpstr>
      <vt:lpstr>GLASS PAINTING</vt:lpstr>
      <vt:lpstr>DRAWING PICTURES AND PAINTING</vt:lpstr>
      <vt:lpstr>CARVING</vt:lpstr>
      <vt:lpstr>WOODEN WORKS</vt:lpstr>
      <vt:lpstr>3D WORKS</vt:lpstr>
      <vt:lpstr>WEAVING CARPETS</vt:lpstr>
      <vt:lpstr>EXAMPLES</vt:lpstr>
      <vt:lpstr>Slayt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yesim</dc:creator>
  <cp:lastModifiedBy>yesim</cp:lastModifiedBy>
  <cp:revision>11</cp:revision>
  <dcterms:created xsi:type="dcterms:W3CDTF">2016-02-17T11:11:38Z</dcterms:created>
  <dcterms:modified xsi:type="dcterms:W3CDTF">2016-03-07T13:04:47Z</dcterms:modified>
</cp:coreProperties>
</file>