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1" r:id="rId16"/>
    <p:sldId id="273" r:id="rId17"/>
    <p:sldId id="272" r:id="rId18"/>
    <p:sldId id="274" r:id="rId19"/>
    <p:sldId id="275" r:id="rId20"/>
    <p:sldId id="270"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7" autoAdjust="0"/>
    <p:restoredTop sz="94660"/>
  </p:normalViewPr>
  <p:slideViewPr>
    <p:cSldViewPr>
      <p:cViewPr varScale="1">
        <p:scale>
          <a:sx n="54" d="100"/>
          <a:sy n="54" d="100"/>
        </p:scale>
        <p:origin x="427"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EF0A8C-8548-4039-8535-259431A1DD1F}" type="datetimeFigureOut">
              <a:rPr lang="pl-PL" smtClean="0"/>
              <a:pPr/>
              <a:t>2015-03-03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27237-6A28-498A-85B8-64A783D38762}" type="slidenum">
              <a:rPr lang="pl-PL" smtClean="0"/>
              <a:pPr/>
              <a:t>‹#›</a:t>
            </a:fld>
            <a:endParaRPr lang="pl-PL"/>
          </a:p>
        </p:txBody>
      </p:sp>
    </p:spTree>
    <p:extLst>
      <p:ext uri="{BB962C8B-B14F-4D97-AF65-F5344CB8AC3E}">
        <p14:creationId xmlns:p14="http://schemas.microsoft.com/office/powerpoint/2010/main" val="108254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u="none" dirty="0">
              <a:solidFill>
                <a:schemeClr val="tx1"/>
              </a:solidFill>
            </a:endParaRPr>
          </a:p>
        </p:txBody>
      </p:sp>
      <p:sp>
        <p:nvSpPr>
          <p:cNvPr id="4" name="Symbol zastępczy numeru slajdu 3"/>
          <p:cNvSpPr>
            <a:spLocks noGrp="1"/>
          </p:cNvSpPr>
          <p:nvPr>
            <p:ph type="sldNum" sz="quarter" idx="10"/>
          </p:nvPr>
        </p:nvSpPr>
        <p:spPr/>
        <p:txBody>
          <a:bodyPr/>
          <a:lstStyle/>
          <a:p>
            <a:fld id="{CC327237-6A28-498A-85B8-64A783D38762}" type="slidenum">
              <a:rPr lang="pl-PL" smtClean="0"/>
              <a:pPr/>
              <a:t>17</a:t>
            </a:fld>
            <a:endParaRPr lang="pl-PL"/>
          </a:p>
        </p:txBody>
      </p:sp>
    </p:spTree>
    <p:extLst>
      <p:ext uri="{BB962C8B-B14F-4D97-AF65-F5344CB8AC3E}">
        <p14:creationId xmlns:p14="http://schemas.microsoft.com/office/powerpoint/2010/main" val="251879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66221E02-25CB-4963-84BC-0813985E7D90}" type="datetimeFigureOut">
              <a:rPr lang="pl-PL" smtClean="0"/>
              <a:pPr/>
              <a:t>2015-03-03</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2015-03-03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2015-03-03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66221E02-25CB-4963-84BC-0813985E7D90}" type="datetimeFigureOut">
              <a:rPr lang="pl-PL" smtClean="0"/>
              <a:pPr/>
              <a:t>2015-03-03</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66221E02-25CB-4963-84BC-0813985E7D90}" type="datetimeFigureOut">
              <a:rPr lang="pl-PL" smtClean="0"/>
              <a:pPr/>
              <a:t>2015-03-03</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589B7C76-EFF2-4CD8-A475-4750F11B4BC6}"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66221E02-25CB-4963-84BC-0813985E7D90}" type="datetimeFigureOut">
              <a:rPr lang="pl-PL" smtClean="0"/>
              <a:pPr/>
              <a:t>2015-03-03</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66221E02-25CB-4963-84BC-0813985E7D90}" type="datetimeFigureOut">
              <a:rPr lang="pl-PL" smtClean="0"/>
              <a:pPr/>
              <a:t>2015-03-03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589B7C76-EFF2-4CD8-A475-4750F11B4BC6}"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66221E02-25CB-4963-84BC-0813985E7D90}" type="datetimeFigureOut">
              <a:rPr lang="pl-PL" smtClean="0"/>
              <a:pPr/>
              <a:t>2015-03-03</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66221E02-25CB-4963-84BC-0813985E7D90}" type="datetimeFigureOut">
              <a:rPr lang="pl-PL" smtClean="0"/>
              <a:pPr/>
              <a:t>2015-03-03</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66221E02-25CB-4963-84BC-0813985E7D90}" type="datetimeFigureOut">
              <a:rPr lang="pl-PL" smtClean="0"/>
              <a:pPr/>
              <a:t>2015-03-03</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66221E02-25CB-4963-84BC-0813985E7D90}" type="datetimeFigureOut">
              <a:rPr lang="pl-PL" smtClean="0"/>
              <a:pPr/>
              <a:t>2015-03-03</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589B7C76-EFF2-4CD8-A475-4750F11B4BC6}"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6221E02-25CB-4963-84BC-0813985E7D90}" type="datetimeFigureOut">
              <a:rPr lang="pl-PL" smtClean="0"/>
              <a:pPr/>
              <a:t>2015-03-03</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89B7C76-EFF2-4CD8-A475-4750F11B4BC6}"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hyperlink" Target="http://en.wikipedia.org/wiki/Mariusz_Pudzianowsk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pl.wikipedia.org/wiki/Plik:Lech_Walesa_-_2009.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upload.wikimedia.org/wikipedia/commons/b/b7/Szymborska_2011_(1).jpg" TargetMode="Externa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hyperlink" Target="//upload.wikimedia.org/wikipedia/commons/d/d2/Czeslaw_Milosz,_1986.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www.mazury-wypoczynek.net/images/tlo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Prostokąt 6"/>
          <p:cNvSpPr/>
          <p:nvPr/>
        </p:nvSpPr>
        <p:spPr>
          <a:xfrm>
            <a:off x="0" y="908720"/>
            <a:ext cx="9144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Poland </a:t>
            </a:r>
            <a:endParaRPr lang="pl-P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ytuł 1"/>
          <p:cNvSpPr txBox="1">
            <a:spLocks/>
          </p:cNvSpPr>
          <p:nvPr/>
        </p:nvSpPr>
        <p:spPr>
          <a:xfrm rot="10800000" flipV="1">
            <a:off x="539552" y="1556792"/>
            <a:ext cx="5760640" cy="212482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pl-PL"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Prostokąt 10"/>
          <p:cNvSpPr/>
          <p:nvPr/>
        </p:nvSpPr>
        <p:spPr>
          <a:xfrm>
            <a:off x="2411760" y="2348880"/>
            <a:ext cx="4283968" cy="2862322"/>
          </a:xfrm>
          <a:prstGeom prst="rect">
            <a:avLst/>
          </a:prstGeom>
          <a:noFill/>
        </p:spPr>
        <p:txBody>
          <a:bodyPr wrap="square">
            <a:spAutoFit/>
          </a:bodyPr>
          <a:lstStyle/>
          <a:p>
            <a:r>
              <a:rPr lang="en-US" dirty="0" smtClean="0">
                <a:solidFill>
                  <a:schemeClr val="bg1">
                    <a:lumMod val="95000"/>
                  </a:schemeClr>
                </a:solidFill>
              </a:rPr>
              <a:t>I am going to tell you about Poland, my homeland. Not everyone knows that Poland is a beautiful country, with long history and great traditions. We have here rivers, lakes, forests and beaches with Baltic Sea. Our capital city - Warsaw - is big and beautiful.</a:t>
            </a:r>
            <a:br>
              <a:rPr lang="en-US" dirty="0" smtClean="0">
                <a:solidFill>
                  <a:schemeClr val="bg1">
                    <a:lumMod val="95000"/>
                  </a:schemeClr>
                </a:solidFill>
              </a:rPr>
            </a:br>
            <a:r>
              <a:rPr lang="en-US" dirty="0" smtClean="0">
                <a:solidFill>
                  <a:schemeClr val="bg1">
                    <a:lumMod val="95000"/>
                  </a:schemeClr>
                </a:solidFill>
              </a:rPr>
              <a:t>Masuria </a:t>
            </a:r>
            <a:r>
              <a:rPr lang="pl-PL" dirty="0" smtClean="0">
                <a:solidFill>
                  <a:schemeClr val="bg1">
                    <a:lumMod val="95000"/>
                  </a:schemeClr>
                </a:solidFill>
              </a:rPr>
              <a:t>was a </a:t>
            </a:r>
            <a:r>
              <a:rPr lang="en-US" dirty="0" smtClean="0">
                <a:solidFill>
                  <a:schemeClr val="bg1">
                    <a:lumMod val="95000"/>
                  </a:schemeClr>
                </a:solidFill>
              </a:rPr>
              <a:t>candidate for one of the most beautiful places in Europe. I could tell a lot more</a:t>
            </a:r>
            <a:r>
              <a:rPr lang="pl-PL" dirty="0" smtClean="0">
                <a:solidFill>
                  <a:schemeClr val="bg1">
                    <a:lumMod val="95000"/>
                  </a:schemeClr>
                </a:solidFill>
              </a:rPr>
              <a:t>…</a:t>
            </a:r>
            <a:endParaRPr lang="pl-PL" dirty="0">
              <a:solidFill>
                <a:schemeClr val="bg1">
                  <a:lumMod val="95000"/>
                </a:schemeClr>
              </a:solidFill>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http://upload.wikimedia.org/wikipedia/commons/thumb/4/47/UniwersytetWroc%C5%82awski.jpg/1024px-UniwersytetWroc%C5%82awski.jpg"/>
          <p:cNvPicPr>
            <a:picLocks noChangeAspect="1" noChangeArrowheads="1"/>
          </p:cNvPicPr>
          <p:nvPr/>
        </p:nvPicPr>
        <p:blipFill>
          <a:blip r:embed="rId2" cstate="print"/>
          <a:srcRect/>
          <a:stretch>
            <a:fillRect/>
          </a:stretch>
        </p:blipFill>
        <p:spPr bwMode="auto">
          <a:xfrm>
            <a:off x="0" y="0"/>
            <a:ext cx="9144000" cy="6093296"/>
          </a:xfrm>
          <a:prstGeom prst="rect">
            <a:avLst/>
          </a:prstGeom>
          <a:ln>
            <a:noFill/>
          </a:ln>
          <a:effectLst>
            <a:innerShdw blurRad="63500" dist="50800" dir="2700000">
              <a:prstClr val="black">
                <a:alpha val="50000"/>
              </a:prstClr>
            </a:innerShdw>
          </a:effectLst>
        </p:spPr>
      </p:pic>
      <p:sp>
        <p:nvSpPr>
          <p:cNvPr id="3" name="Prostokąt 2"/>
          <p:cNvSpPr/>
          <p:nvPr/>
        </p:nvSpPr>
        <p:spPr>
          <a:xfrm>
            <a:off x="0" y="6093296"/>
            <a:ext cx="3347864" cy="461665"/>
          </a:xfrm>
          <a:prstGeom prst="rect">
            <a:avLst/>
          </a:prstGeom>
        </p:spPr>
        <p:txBody>
          <a:bodyPr wrap="square">
            <a:spAutoFit/>
          </a:bodyPr>
          <a:lstStyle/>
          <a:p>
            <a:r>
              <a:rPr lang="pl-PL" dirty="0" smtClean="0"/>
              <a:t> </a:t>
            </a:r>
            <a:r>
              <a:rPr lang="pl-PL" sz="2400" b="1" dirty="0" err="1" smtClean="0"/>
              <a:t>University</a:t>
            </a:r>
            <a:r>
              <a:rPr lang="pl-PL" sz="2400" b="1" dirty="0" smtClean="0"/>
              <a:t>  </a:t>
            </a:r>
            <a:r>
              <a:rPr lang="pl-PL" sz="2400" b="1" dirty="0" err="1" smtClean="0"/>
              <a:t>in</a:t>
            </a:r>
            <a:r>
              <a:rPr lang="pl-PL" sz="2400" b="1" dirty="0" smtClean="0"/>
              <a:t> Wrocław</a:t>
            </a:r>
            <a:endParaRPr lang="pl-PL" sz="2400" b="1"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ttp://upload.wikimedia.org/wikipedia/commons/thumb/b/bc/Katowice_-_U%C5%9A_-_WPiA.jpg/1280px-Katowice_-_U%C5%9A_-_WPiA.jpg"/>
          <p:cNvPicPr>
            <a:picLocks noChangeAspect="1" noChangeArrowheads="1"/>
          </p:cNvPicPr>
          <p:nvPr/>
        </p:nvPicPr>
        <p:blipFill>
          <a:blip r:embed="rId2" cstate="print"/>
          <a:srcRect/>
          <a:stretch>
            <a:fillRect/>
          </a:stretch>
        </p:blipFill>
        <p:spPr bwMode="auto">
          <a:xfrm>
            <a:off x="0" y="0"/>
            <a:ext cx="9144000" cy="5517232"/>
          </a:xfrm>
          <a:prstGeom prst="rect">
            <a:avLst/>
          </a:prstGeom>
          <a:ln>
            <a:noFill/>
          </a:ln>
          <a:effectLst>
            <a:outerShdw blurRad="292100" dist="139700" dir="2700000" algn="tl" rotWithShape="0">
              <a:srgbClr val="333333">
                <a:alpha val="65000"/>
              </a:srgbClr>
            </a:outerShdw>
          </a:effectLst>
        </p:spPr>
      </p:pic>
      <p:sp>
        <p:nvSpPr>
          <p:cNvPr id="3" name="Prostokąt 2"/>
          <p:cNvSpPr/>
          <p:nvPr/>
        </p:nvSpPr>
        <p:spPr>
          <a:xfrm>
            <a:off x="0" y="5805264"/>
            <a:ext cx="2377574" cy="369332"/>
          </a:xfrm>
          <a:prstGeom prst="rect">
            <a:avLst/>
          </a:prstGeom>
        </p:spPr>
        <p:txBody>
          <a:bodyPr wrap="square">
            <a:spAutoFit/>
          </a:bodyPr>
          <a:lstStyle/>
          <a:p>
            <a:r>
              <a:rPr lang="pl-PL" b="1" dirty="0" err="1" smtClean="0"/>
              <a:t>University</a:t>
            </a:r>
            <a:r>
              <a:rPr lang="pl-PL" b="1" dirty="0" smtClean="0"/>
              <a:t> </a:t>
            </a:r>
            <a:r>
              <a:rPr lang="pl-PL" b="1" dirty="0" err="1" smtClean="0"/>
              <a:t>in</a:t>
            </a:r>
            <a:r>
              <a:rPr lang="pl-PL" b="1" dirty="0" smtClean="0"/>
              <a:t> Katowice</a:t>
            </a:r>
            <a:endParaRPr lang="pl-PL" b="1" dirty="0"/>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uve.pl/uploads/pics/zielona_wyspa.png"/>
          <p:cNvPicPr>
            <a:picLocks noChangeAspect="1" noChangeArrowheads="1"/>
          </p:cNvPicPr>
          <p:nvPr/>
        </p:nvPicPr>
        <p:blipFill>
          <a:blip r:embed="rId2" cstate="print"/>
          <a:srcRect/>
          <a:stretch>
            <a:fillRect/>
          </a:stretch>
        </p:blipFill>
        <p:spPr bwMode="auto">
          <a:xfrm>
            <a:off x="4860032" y="692696"/>
            <a:ext cx="3744417" cy="2784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p:spPr>
      </p:pic>
      <p:sp>
        <p:nvSpPr>
          <p:cNvPr id="148481" name="Rectangle 1"/>
          <p:cNvSpPr>
            <a:spLocks noChangeArrowheads="1"/>
          </p:cNvSpPr>
          <p:nvPr/>
        </p:nvSpPr>
        <p:spPr bwMode="auto">
          <a:xfrm rot="10800000" flipV="1">
            <a:off x="0" y="538177"/>
            <a:ext cx="38519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Poland's high-income economy is considered to be one of the healthiest of the post-Communist countries and is one of the fastest growing within the EU</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Having a strong domestic market, low private debt, flexible currency, and not being dependent on a single export sector, Poland is the only European economy to have avoided the late-2000s recession. Since the fall of the communist government, Poland has pursued a policy </a:t>
            </a:r>
            <a:r>
              <a:rPr lang="en-US" dirty="0" smtClean="0"/>
              <a:t>of liberalising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economy. It is an example of the transition from a centrally planned to a primarily market-based economy. In 2009 Poland had the highest GDP growth in the EU - 1.6%. The country's most successful exports include machinery, furniture, organic foods and meats, motor boats, light planes, hardwood products, casual clothing, shoes and cosmetics.  </a:t>
            </a:r>
            <a:endParaRPr kumimoji="0" lang="en-US" b="0" i="0" u="none" strike="noStrike" cap="none" normalizeH="0" baseline="0" dirty="0" smtClean="0">
              <a:ln>
                <a:noFill/>
              </a:ln>
              <a:solidFill>
                <a:schemeClr val="tx1"/>
              </a:solidFill>
              <a:effectLst/>
              <a:latin typeface="Arial" pitchFamily="34" charset="0"/>
            </a:endParaRPr>
          </a:p>
        </p:txBody>
      </p:sp>
      <p:sp>
        <p:nvSpPr>
          <p:cNvPr id="3" name="Prostokąt 2"/>
          <p:cNvSpPr/>
          <p:nvPr/>
        </p:nvSpPr>
        <p:spPr>
          <a:xfrm>
            <a:off x="0" y="0"/>
            <a:ext cx="2123728" cy="400110"/>
          </a:xfrm>
          <a:prstGeom prst="rect">
            <a:avLst/>
          </a:prstGeom>
        </p:spPr>
        <p:txBody>
          <a:bodyPr wrap="square">
            <a:spAutoFit/>
          </a:bodyPr>
          <a:lstStyle/>
          <a:p>
            <a:r>
              <a:rPr lang="pl-PL" sz="2000" b="1" dirty="0" smtClean="0"/>
              <a:t>Economy</a:t>
            </a:r>
            <a:endParaRPr lang="pl-PL" sz="2000" b="1" dirty="0"/>
          </a:p>
        </p:txBody>
      </p:sp>
      <p:pic>
        <p:nvPicPr>
          <p:cNvPr id="4100" name="Picture 4" descr="http://gazlupkowy.pl/wp-content/uploads/2013/03/Tokyo-gas_Negishi_LNG_Tarminal.jpg"/>
          <p:cNvPicPr>
            <a:picLocks noChangeAspect="1" noChangeArrowheads="1"/>
          </p:cNvPicPr>
          <p:nvPr/>
        </p:nvPicPr>
        <p:blipFill>
          <a:blip r:embed="rId3" cstate="print"/>
          <a:srcRect/>
          <a:stretch>
            <a:fillRect/>
          </a:stretch>
        </p:blipFill>
        <p:spPr bwMode="auto">
          <a:xfrm>
            <a:off x="4283968" y="3789040"/>
            <a:ext cx="3456384" cy="2633769"/>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ChangeArrowheads="1"/>
          </p:cNvSpPr>
          <p:nvPr/>
        </p:nvSpPr>
        <p:spPr bwMode="auto">
          <a:xfrm>
            <a:off x="0" y="-2232"/>
            <a:ext cx="268535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2400" b="1" i="0" u="none" strike="noStrike" cap="none" normalizeH="0" baseline="0" dirty="0" err="1" smtClean="0">
                <a:ln>
                  <a:noFill/>
                </a:ln>
                <a:solidFill>
                  <a:schemeClr val="tx1"/>
                </a:solidFill>
                <a:effectLst/>
                <a:latin typeface="Arial Unicode MS" pitchFamily="34" charset="-128"/>
              </a:rPr>
              <a:t>Polish</a:t>
            </a:r>
            <a:r>
              <a:rPr kumimoji="0" lang="pl-PL" sz="2400" b="1" i="0" u="none" strike="noStrike" cap="none" normalizeH="0" baseline="0" dirty="0" smtClean="0">
                <a:ln>
                  <a:noFill/>
                </a:ln>
                <a:solidFill>
                  <a:schemeClr val="tx1"/>
                </a:solidFill>
                <a:effectLst/>
                <a:latin typeface="Arial Unicode MS" pitchFamily="34" charset="-128"/>
              </a:rPr>
              <a:t> </a:t>
            </a:r>
            <a:r>
              <a:rPr kumimoji="0" lang="pl-PL" sz="2400" b="1" i="0" u="none" strike="noStrike" cap="none" normalizeH="0" baseline="0" dirty="0" err="1" smtClean="0">
                <a:ln>
                  <a:noFill/>
                </a:ln>
                <a:solidFill>
                  <a:schemeClr val="tx1"/>
                </a:solidFill>
                <a:effectLst/>
                <a:latin typeface="Arial Unicode MS" pitchFamily="34" charset="-128"/>
              </a:rPr>
              <a:t>companies</a:t>
            </a:r>
            <a:r>
              <a:rPr kumimoji="0" lang="pl-PL" sz="2400" b="1" i="0" u="none" strike="noStrike" cap="none" normalizeH="0" baseline="0" dirty="0" smtClean="0">
                <a:ln>
                  <a:noFill/>
                </a:ln>
                <a:solidFill>
                  <a:schemeClr val="tx1"/>
                </a:solidFill>
                <a:effectLst/>
                <a:latin typeface="Arial" pitchFamily="34" charset="0"/>
              </a:rPr>
              <a:t> </a:t>
            </a:r>
            <a:endParaRPr kumimoji="0" lang="pl-PL" sz="2400" b="1" i="0" u="none" strike="noStrike" cap="none" normalizeH="0" baseline="0" dirty="0" smtClean="0">
              <a:ln>
                <a:noFill/>
              </a:ln>
              <a:solidFill>
                <a:schemeClr val="tx1"/>
              </a:solidFill>
              <a:effectLst/>
              <a:latin typeface="Arial" pitchFamily="34" charset="0"/>
            </a:endParaRPr>
          </a:p>
        </p:txBody>
      </p:sp>
      <p:sp>
        <p:nvSpPr>
          <p:cNvPr id="3" name="Prostokąt 2"/>
          <p:cNvSpPr/>
          <p:nvPr/>
        </p:nvSpPr>
        <p:spPr>
          <a:xfrm>
            <a:off x="683568" y="6488668"/>
            <a:ext cx="2454518" cy="369332"/>
          </a:xfrm>
          <a:prstGeom prst="rect">
            <a:avLst/>
          </a:prstGeom>
        </p:spPr>
        <p:txBody>
          <a:bodyPr wrap="none">
            <a:spAutoFit/>
          </a:bodyPr>
          <a:lstStyle/>
          <a:p>
            <a:r>
              <a:rPr lang="pl-PL" b="1" dirty="0" smtClean="0"/>
              <a:t>Solaris Bus &amp; </a:t>
            </a:r>
            <a:r>
              <a:rPr lang="pl-PL" b="1" dirty="0" err="1" smtClean="0"/>
              <a:t>Coach</a:t>
            </a:r>
            <a:endParaRPr lang="pl-PL" b="1" dirty="0"/>
          </a:p>
        </p:txBody>
      </p:sp>
      <p:sp>
        <p:nvSpPr>
          <p:cNvPr id="149506" name="Rectangle 2"/>
          <p:cNvSpPr>
            <a:spLocks noChangeArrowheads="1"/>
          </p:cNvSpPr>
          <p:nvPr/>
        </p:nvSpPr>
        <p:spPr bwMode="auto">
          <a:xfrm>
            <a:off x="5580112" y="6488668"/>
            <a:ext cx="289053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err="1" smtClean="0">
                <a:ln>
                  <a:noFill/>
                </a:ln>
                <a:solidFill>
                  <a:schemeClr val="tx1"/>
                </a:solidFill>
                <a:effectLst/>
                <a:latin typeface="Arial Unicode MS" pitchFamily="34" charset="-128"/>
              </a:rPr>
              <a:t>Furniture</a:t>
            </a:r>
            <a:r>
              <a:rPr kumimoji="0" lang="pl-PL" b="1" i="0" u="none" strike="noStrike" cap="none" normalizeH="0" baseline="0" dirty="0" smtClean="0">
                <a:ln>
                  <a:noFill/>
                </a:ln>
                <a:solidFill>
                  <a:schemeClr val="tx1"/>
                </a:solidFill>
                <a:effectLst/>
                <a:latin typeface="Arial Unicode MS" pitchFamily="34" charset="-128"/>
              </a:rPr>
              <a:t> </a:t>
            </a:r>
            <a:r>
              <a:rPr kumimoji="0" lang="pl-PL" b="1" i="0" u="none" strike="noStrike" cap="none" normalizeH="0" baseline="0" dirty="0" err="1" smtClean="0">
                <a:ln>
                  <a:noFill/>
                </a:ln>
                <a:solidFill>
                  <a:schemeClr val="tx1"/>
                </a:solidFill>
                <a:effectLst/>
                <a:latin typeface="Arial Unicode MS" pitchFamily="34" charset="-128"/>
              </a:rPr>
              <a:t>Factory</a:t>
            </a:r>
            <a:r>
              <a:rPr kumimoji="0" lang="pl-PL" b="1" i="0" u="none" strike="noStrike" cap="none" normalizeH="0" baseline="0" dirty="0" smtClean="0">
                <a:ln>
                  <a:noFill/>
                </a:ln>
                <a:solidFill>
                  <a:schemeClr val="tx1"/>
                </a:solidFill>
                <a:effectLst/>
                <a:latin typeface="Arial Unicode MS" pitchFamily="34" charset="-128"/>
              </a:rPr>
              <a:t> BODZIO</a:t>
            </a:r>
            <a:endParaRPr kumimoji="0" lang="pl-PL" b="1" i="0" u="none" strike="noStrike" cap="none" normalizeH="0" baseline="0" dirty="0" smtClean="0">
              <a:ln>
                <a:noFill/>
              </a:ln>
              <a:solidFill>
                <a:schemeClr val="tx1"/>
              </a:solidFill>
              <a:effectLst/>
              <a:latin typeface="Arial" pitchFamily="34" charset="0"/>
            </a:endParaRPr>
          </a:p>
        </p:txBody>
      </p:sp>
      <p:pic>
        <p:nvPicPr>
          <p:cNvPr id="149508" name="Picture 4" descr="http://upload.wikimedia.org/wikipedia/commons/b/bc/Solaris_Urbino_18_BHNS_-_RNTP_2011_-_2.JPG"/>
          <p:cNvPicPr>
            <a:picLocks noChangeAspect="1" noChangeArrowheads="1"/>
          </p:cNvPicPr>
          <p:nvPr/>
        </p:nvPicPr>
        <p:blipFill>
          <a:blip r:embed="rId2" cstate="print"/>
          <a:srcRect/>
          <a:stretch>
            <a:fillRect/>
          </a:stretch>
        </p:blipFill>
        <p:spPr bwMode="auto">
          <a:xfrm>
            <a:off x="0" y="1556792"/>
            <a:ext cx="4644008" cy="3888432"/>
          </a:xfrm>
          <a:prstGeom prst="rect">
            <a:avLst/>
          </a:prstGeom>
          <a:noFill/>
        </p:spPr>
      </p:pic>
      <p:pic>
        <p:nvPicPr>
          <p:cNvPr id="149510" name="Picture 6" descr="http://www.bodzio.pl/gfx/panorama-bodzio.jpg"/>
          <p:cNvPicPr>
            <a:picLocks noChangeAspect="1" noChangeArrowheads="1"/>
          </p:cNvPicPr>
          <p:nvPr/>
        </p:nvPicPr>
        <p:blipFill>
          <a:blip r:embed="rId3" cstate="print"/>
          <a:srcRect/>
          <a:stretch>
            <a:fillRect/>
          </a:stretch>
        </p:blipFill>
        <p:spPr bwMode="auto">
          <a:xfrm>
            <a:off x="4648901" y="1556792"/>
            <a:ext cx="4495099" cy="3888432"/>
          </a:xfrm>
          <a:prstGeom prst="rect">
            <a:avLst/>
          </a:prstGeom>
          <a:noFill/>
        </p:spPr>
      </p:pic>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6488668"/>
            <a:ext cx="1915909" cy="369332"/>
          </a:xfrm>
          <a:prstGeom prst="rect">
            <a:avLst/>
          </a:prstGeom>
        </p:spPr>
        <p:txBody>
          <a:bodyPr wrap="none">
            <a:spAutoFit/>
          </a:bodyPr>
          <a:lstStyle/>
          <a:p>
            <a:r>
              <a:rPr lang="pl-PL" b="1" dirty="0" smtClean="0"/>
              <a:t>Orlen Petrolium</a:t>
            </a:r>
            <a:endParaRPr lang="pl-PL" dirty="0"/>
          </a:p>
        </p:txBody>
      </p:sp>
      <p:sp>
        <p:nvSpPr>
          <p:cNvPr id="3" name="Prostokąt 2"/>
          <p:cNvSpPr/>
          <p:nvPr/>
        </p:nvSpPr>
        <p:spPr>
          <a:xfrm>
            <a:off x="4932040" y="6488668"/>
            <a:ext cx="877163" cy="369332"/>
          </a:xfrm>
          <a:prstGeom prst="rect">
            <a:avLst/>
          </a:prstGeom>
        </p:spPr>
        <p:txBody>
          <a:bodyPr wrap="none">
            <a:spAutoFit/>
          </a:bodyPr>
          <a:lstStyle/>
          <a:p>
            <a:r>
              <a:rPr lang="pl-PL" b="1" dirty="0" smtClean="0"/>
              <a:t>Helios</a:t>
            </a:r>
            <a:endParaRPr lang="pl-PL" dirty="0"/>
          </a:p>
        </p:txBody>
      </p:sp>
      <p:sp>
        <p:nvSpPr>
          <p:cNvPr id="150530" name="AutoShape 2" descr="data:image/jpeg;base64,/9j/4AAQSkZJRgABAQAAAQABAAD/2wCEAAkGBwgHBhIUBxQSFhUUGRYZEhgXFBQfHxggGiAWFhcZGBcYHCkiHR4xHRYYIzEhJiksMC4uFyA2ODMsNygtLisBCgoKDA0OGxAQFy0kICY0LDIwMC0yNC0sNTYsLCwvLSwvLCwxLSw0LCwsLCwsNCwsLCwsNCwsLCwsLCwsLCwsLP/AABEIAOEA4QMBEQACEQEDEQH/xAAcAAEAAgIDAQAAAAAAAAAAAAAABgcBBQMECAL/xABFEAACAQIDAwYLBAgGAwEAAAAAAQIDBAUGEQcSIRcxQVFh0hMiNlNxc4GSk7GyMkJSkRQ1Q2JygqHBFSMkNFTRJSbwM//EABsBAQACAwEBAAAAAAAAAAAAAAAEBQEDBgIH/8QAOREBAAEDAQMICAYCAgMAAAAAAAECAwQRBSFREhQxQWFxkdEVFiIyM1KhsQYTNIHB4XLxU/AjQmL/2gAMAwEAAhEDEQA/AIsc8+sAAAAAAAAAAAAAAAAAAAAAAAAAAAAAAAAAwZAAAAAAAAAAAAAAAAAAAAAAAAAAAAAAAAAYDAAAAAAAAAAAAAAAAAAAAAAAAAAAAAAAAAMBgAAAAAAAAAAAAAAAAAAAAAAAAAAAAAAAAAAAAAAAAAAAAAAAAAAAAAAAAAAAAAAAAAAMGWAAAAAAAAAAAAAAAAAAAAAAAAAAAAAAAAAYDAAAAAAAAAAAAAAAAA2GC4NiGOXXg8Mg5tabz1SUV1yk+C+fUe7dqqudKYRsrMsY1HKu1afee6E8s9ktSVL/AFtylLqhDVL2yZNjB41OfufiXf7Frd2z5OxySUP+VP4cf+zPMafma/Wa5/xR4ycklv8A8qfw4/8AY5jT8x6zXP8Aijxlx19ki3P9PdPX96mtP6MxODHVU9U/iarX2rXhKJ47kjHMFi5VYeEpr79N66emP2l+WnaR7mNco39K3xdsYmRPJirkzwnz6Eb1I60AAAAAAAAMBgAAAAAAAAAAAAAAA5bS3q3l1CnbrWU5KMV2vgj1TTNU6Q8XLlNuia6uiN70PlzBLXL+Fxo2iXDjOWnGcumT/wDubQurduKKdIfOMvLuZV2blf8AqODaHtGAAAABWu0DIMa0JXGBR0kuNWlFfa65QXRLrXT6eeFkY0T7VPS6XZO2ZomLN+d3VM9XZPZ9lUvVPiVujrtQAAAAAAGDLAAAAAAAAAAAAAADdZdyti2YpP8Aw6C3Vwc5tqK7NdG2/Qmbbdiu50IOZtHHxfiTv4R0prhuzHFsPuoVba7pRqQ4xapOST00+89Hz9KJdGJVTOsVb1Hf2/Yu0TbqtTNM9un2h3sTsdpNpFu1uqVZLojToqT/AJZU9P6nqqnJjoq1aLF3Yle6u1NP7zMffX6IZc56zjaVpQua8oyj9qMqFBNexwI05F+J0mV3b2Rsy5TFVFGsT/8AU+af2GGZ3u7GnOpiEIucVJx/RqL01Wumu7xJlNF+Y15f0c7dv7LormmMeZ0n5pdXMVLOuCYNUr/p8Zqno3FW1FPRtRb13ejXX2Hm5F+imauX9G7Dq2ZkXqbX5Exr18qUTw3aZmG1qr9MlCtHXipQjF6djglp7UyNTmXI6d63vbAw649jWme/X7+a2MtZgssx4eqlk2tOE4PTWD6np/R9JYW7lNyNYclmYd3Fuci5+09UtsbEVW+0TIv6UpXOCx8fi61Nff6XKK/F2dPp54WRj8r2qel0myNr/l6Wb0+z1Tw7J7PsqYrnXAAAAAAYDAAAAAAAAAAAAAGxy9hcsaxujQi9PCS0bXQknKTX8qZstUcuuKUbMyOb2KrvD79EfV6KsbOhYWcKdpFRhBJRS6Ei5iIiNIfOrlyq5XNdU6zLnMvABoM3ZWsczWLjXW7Uin4Kolxi+p9cetGq7apuRpKfgbQu4lzlU74646p/vtdDBM0W2HUVbZllGhXopRbm9IVEuEZwm+D1WnDn116jzRdin2a90t2Rg13Z/Oxo5VE8OmOyY6d3gj20jO2H3WEytsImqjqaeEnH7MUmpaKXS3olw6NTRk5FPJ5NMrHY+yr1N2L12nSI6Inpme7sVYV7q2ywDG73AMRVWwfFcJRfNNdMZI2W7lVudYRsvEtZVv8ALuR3T1wvnLOYLLMeHKpZPiuFSD54Pqf/AH0ltbuU3I1hwOZh3cW5yK/2nqltzYiq32i5E/S965wWP+Zz1aa+/wBcor8XWun088PIx+V7VPS6PZG1/wAvSzen2eqeHZPZ9u5UpWuuAAAABgAAAAAAAAAAAAAEq2YVqdHO1Dwn3lUin1Nxk18tPaScWdLkKnbdM1YdWnVpP1SfNW065tsSnSwSEN2nJxdSer3muD3UtOGvT0m+7lzE6Uwq8HYNFduLl6qd+/SP5aRbUcx68fAfDfeNXPLnYner+Hxq8f6TTJe0K3x2v4HEYxpVX9jR+LPsWvNLs6f6EmzkxXOk7pUu0djV41P5lE8qnr4x/XanJKUjRZtyzZ5lw/cuPFnHXwVTTjF/3XWjVdtU3I0lNwc67iXOVT0dccf+8VDYzhV5guISo4hHdlH8pLolF9KKmuiqidJd7jZNrItxctzu+3ZLpHhvANhgeNX2BX6q4dLSS5192S6pLpXyNlu5VROsI2Vi2smjkXI847llWO1uylR/8jb1Yy6fBuMk+3xmmvRxJtObT1w5q7+HL0T/AOOuJjt3T/LqYztZ36LjgtFxb+/Va4eiEddfa/Yea82NPZhtx/w7MTrer3cI858lZ161S4rSnXbcpNuTfS3xbIMzMzrLp6KaaKYppjSIfBh6AAADBlgAAAAAAAAAAAADltrira3MJ27alBqUX1NcUZpmYnWHi5RTXTNFUbp3Pic3Um3Lnbbft4sxM6vVMREREPkMsxk4yTi2muKa6NOZphiYiY0lcOzrPaxSMbfGJJVlwpzf7Xsf7/zLLHyOX7NXS47a2yZsTN21Hs9ccP6WES1C0WbcsWeZsP3LjxZx40qi54v+660artqm5GkpuDnXcS5yqejrjioXGcKvMFxCVHEI7so/lJdEovpTKmu3VROku8xsm1kW4uW53fbsl0jy3gAAAAAAAADAYAAAAAAAAAAAAAAAAAApOMk4tprimujtQYnSd0rj2dZ7WKRjb4xJKsuFOb/a9j/f+ZZY+RyvZq6XH7W2TNjW7aj2euOH9LCJahR3O+WqGY8HlFpeFgpOhLpT593X8L0SZqvWouU6dafs7NrxbsVRPsz0x2ecdTz7KMoSamtGuDXU1waKidzv4mJjWGDDIAAAAAAABjUMGoDUBqA1AagNQGoDUBqA1AagNQGoDUBqA1AzGTjJOPBrimujtRlid8aSuLZ1nyOKRjb4xJKsuFOb/a9j/f8AmWOPkcr2aulyG1dlTZmbtqPZ644f0sMlqF5mxydOeNXDo/ZdWpp7zKW578vo+LExYoieEfZ0tTw3moDUBqA1AagNQGoGDLAAAAAAAAAAAAAAAAAAAACMnGScW01xTXR1NME6TGkrBobT7tZWnRuE3cablOqtNNHqnKX7yX5viTIyp5Gk9Ln6thUc5iumfY6Zj+O6VekN0DIAAAAAAAADAYAAEtwHZ7i+O4XCvZzoKE9dFKU9eDa46R7CTRjVVU6xKpydsWMe7NuqmdY7mw5J8f8AOW3vT7h65nXxaPWDG+Wr6eZyT4/5y296fcHM6+J6wY3y1fTzOSfH/OW3vT7g5nXxPWDG+Wr6eZyT4/5y296fcHM6+J6wY3y1fTzOSfH/ADlt70+4OZ18T1gxvlq+nmck+P8AnLb3p9wczr4nrBjfLV9PM5J8f85be9PuDmdfE9YMb5avp5nJPj/nLb3p9wczr4nrBjfLV9PM5J8f85be9PuDmdfE9YMb5avp5nJPj/nLb3p9wczr4nrBjfLV9PM5J8f85be9PuDmdfE9YMb5avp5nJPj/nLb3p9wczr4nrBjfLV9PM5J8f8AOW3vT7g5nXxPWDG+Wr6eZyT4/wCctven3BzOviesGN8tX08zknx/zlt70+4OZ18T1gxvlq+nmck+P+ctven3BzOviesGN8tX08zknx/zlt70+4OZ18T1gxvlq+nmck+P+ctven3BzOviesGN8tX08zknx/zlt70+4OZ18T1gxvlq+nmck+P+ctven3BzOviesGN8tX083XxDZljdhY1Ktadvu04ylLSU9dEtXp4pirFriNdXu3tzHuVxRFNW/d1IUnwIq6AAADBlgAAX7st8h7f+f6pFrj/Dhw21/wBZX+32hLDcrUezJnPBsuvdvJ71TzcNHL2rXSPt0NVy9RR0p2Ls/Iyd9EbuM9H/AHuQ6e2KkqviWknHrdZJ/luP5mjnkcFrH4er033Y17v7SjLefsFx+qoU5OnUfNCpoteyL10fo5zdbv0V7oVuXsvJx45UxrHGEqNyuQa62o4Fa3U4VY196EpRl4keeLcXp43YR5yaInSVvRsXKrpiqNNJiJ6eLhntZwGK8WFw/RCP95GOd22yNg5c9ceLbYLtAy9i9dQpVHCb4RVRbur6Em+GvZqe6L9urdEot/ZWXZp5U06x2b0ob0XE3K5AKm1nA6dRp07jg2vsw6OH4yNOVQu6dg5UxE60+P8ASR5UzTZZooVJWMakVTai99RXOteGjZtt3abkawgZmFcxaoprmN/BvTYhoRie03BsNxGrRrwruVKUoSajHTWL0enjEerJopnSVvZ2Lk3bcV0zGk7+l1uVrAfN3Huw7xjndts9A5fGnxfdHatgdatGMadxrJpLxY9L0/EIyrczo81bDyqaZqmY3dqQ5pzRZZYtYTv41GptqKgk3qlr0tG25cpojWUHDwrmVVNNGm7i0FltUwC5uIxqKtT3mlvTjHRa9Lak9F2mqMq3M6J1zYeXRTMxpPcnZJUyB3u1TBrO9qU6lK4bpylBtRho3FuL08fm4EacqiJ0XNvYeTcoiuKqdJiJ8f2SPK2Y7TM1g6tlGcUpOLU0tdVo+hvrN1u5FcawgZeJcxa+RXMa9O595s8mLr1NT6WLnuy84nx6O+Pu81rmKd9DlkAAA+dQwagNQL/2WeQ9v/P9Ui1x/hw4fa/6yv8Ab7Q5NoWZHlvAXKg/82prCjzcH0y0fUuPp0F65yKdXnZuHzm9FM+7G+fL91AV69S4rSnXk5Sk25NvVtvnbZVzMzOsu4ppppiKaY0iHdo4Fi9e08JRt67p8+8qctGutcOK7UeotVzGujTVl49NXIm5Gve18ZNNOL4rimjwkTv3SvXZdmipj2EOney1rUdFJ8PGi9d2Xp4aP0Fnj3eXTv6XF7Wwox7utEezV0fzCmMff/n7r11X65Ffc9+XWYvwLf8AjH2bTLuTMVzFhs62Guk1CTi4ylJSbST4eLp09LR7t2Kq41hHytp2Ma5Fu5E79+7o+6PVISpzcai0abTT6GuDRpmNE+mqJjWF9bMsYrYxlBO6blOlKVKTfTupOL92S/ItMeuaqN7idrY9NjJmKY3Tv8f7URdP/VT/AIpfNlZV0y7S37kd0La2H/qy69ZH6Sfh+7LmPxB8Wju/lZhLc+825y8rbz11T6mVF735d/gfpbfdDt5WyXieaLac8PlRioS3X4SU09dE+G7B8OJ6t2Krkaw1Zm0rOLVFNcTOu/dp5wkFpspzBRuoSlUtdIyi3pOr0NPzRupxK4nXWEC5t3GqommKat8Tw82823cMItfWS+lmzL92EP8AD/xq+7+VPle6tduynNX+LYd+j3sta1FeK39+HBJ+lcz9hZY13lRpPTDj9sYP5Nz8yiPZq+kqjzE//YLr11b65EC578uoxPgUf4x9ltbFvJmp62XyiT8X3HMbe/Ux3QlWbPJi69TU+lm657sqzE+PR3x93mpPgU76FJqA1AagYDAAA9AbLPIe3/n+uRa4/wAOHEbW/V1/t9oQvbjUm8UtYvmVObXpckn9KI+Z0wtvw/Eciue2P5RnZxY2uIZwoQvUnFb0tHzNxTcU+viacemJrjVYbWu128WqaOndHi9DFo4dRO12xtbPNmtqknUgp1EvxNtN6dumpXZVMRXudjsS7XXj6VdU6Q5djVSUM3tR+9RqJ/nB/NIYnvvO3oicaO+PtKJ4/wDr+69dV+uRoue/KzxfgUf4x9khyhnuvlbCqlK3oxm5yc1KU2tG0lxilx5utG61f/Lp00Qc7ZdOVdiua9NI000RdRucRvX4OMpznJtqMW23J6vRLtZo0mqVjrbtURrOkRxX3s+wGrl7Kyp3XCpNyqVF+FySW77FFe3Us7NvkUaS4raWVGTkTVT0Ruj9lA3X+6n/ABS+bKyrpdtb9yO6FtbDv1Zdesj9JOxPdlzH4g+LR3fys0lqB5szn5XXnrqv1Mqb3vy77A/S2+6HRssVxDD4tWNapTTerUJtavreh5prqp6JbrmPZuzrXRE96+NmV1XvcmUJ3c5Tk3U1lJtt6TklxZZWJmaImXF7UoooyqqaY0jd9oR3bj+qbb1kvpZqy/dhP/D/AMavu/lU1hZ18QvI07Vazm9IrXnejen9CDTTNU6Q6a7dotUTXV0Q5cIxG5wbFKda14TpS1WvtUov0ptP0maKpoq1h5v2aL9qbdXRP/dWMYuad7i9epQTUalSc4p86Um5aP8AMVzE1TMGPRVbtU0VdMREeC39ivkxU9bL5RJ+L7jltu/qY7oSvNnkxd+pqfSzdc92VbifHo74+7zSuYqH0IMMAAAZYAAF/wCyzyHt/wCf65FpY+HDiNrfq6/2+0NTtkwKrf4RTuLZNu33t9L8EtNX7HFP0NmvKo5VOsdSVsTKi3dm3V/7fePNTdpdV7O5jUtJOM4NOElzpogRMxOsOruUU3KZorjWJWJS2v4lG00q29J1NPt78kvTuaf3JcZc6dChq2Bb5WsXJ04afz/SA4rid3i+ITrX8t6c3xfV1JLoS6iLXVNU6yu7Fm3ZoiiiNIhZmxTA6kFVu6yaUk6dLtWqc5L2xS9jJmJRp7TntvZMTMWI6t8/x9Fb4/8Ar+69dV+uREue/K/xfgUf4x9mXhVZ4CrmHGHhZUprT7L0jKL16nq16V2jkTyOUc4p/P8AyZ6dNY/ly5Yxyvl7Gqdehx3eE4/ii/tR/v6UharmirV5zManJtTbn9u96OtLyhiGHxq2jUoTjvRfYy2iYmNYcHXRVRVNNUb4eYbr/dT/AIpfNlPV0y+hW/cjuhLciZ3p5UtasKlGVTwklLVTUdNFppo4s32b8W400Vm0dm1ZddNUVaaQn2VtpFLMONwt4W8oOak951E9N1OXNurqJVvIiurTRSZeyK8a1Nya4nRVGc/K689fV+pkG978umwP01vuht8kZws8t2dSF3beGc5byeseHBLTjF9Rss3qaI0mETaGz7mTXFVNemkaJTT2v2VKGlKzkl1KpFL+kTdzungrp2BdnpuR9XxtavliWVMPrRW6qrU0tddN6G9pr084yZ1oiWdi2/y8m5Rw1jwlBMkP/wBvtPWxI1j4kLnaP6W53JTtayr/AIdffpVjH/Lqv/NSX2Zv73ol89es3ZNrSeVCu2Lncun8iud8dHdw/b7dyuyIvl17FfJip62XyiWOL7jkdu/qY7oSvNnkxd+pqfSzdc92VbifHo74+7zQuYqH0FkMAADAAAB6A2V+Q1v/AD/XItLHw4cRtb9XX+32SyUYzi1NJp8Gn0m5XKuzTsojXryqZdnGGvF0p67q/gktdPQ1+RDuYsTvpdDibcmmOTfjXtjp/dEJbOM0xqaeBXpVSGn56mjm1zgs/TGFpryvokuWdk1d11PMc4qK/ZU225dkp9C9GvpRut4vXUgZW3Y05NiN/Gf4jzWxb0KVrQjC3ioxikoxS0SS5kkTYjRzdVU1TrM71N4rsuzBd4pWqUpW+7UqVJR1qT10lJta+J2kCvGrmqZdRY21jUWqaJirdER0R1R3pXlfJFzaZPubTGPB61pScXBtqPixUZcUuKktTfbszFE01K3L2jTXlUX7Wu7Tp70L5J8yfitviT7hG5pXxhb+ncXhV4R5p9s7wHHsvWVSjirpSpvxqW7OTcW/tLRxXB8/p16yVZorojSVJtPJx8iuLluJievX/aCV9lOY6laTUrbi2/8A9J9L1/ARpxa5nqXNG3MWKYjSrwjzfHJPmT8Vt8SfcMc0r4w9encXhV4R5t9kbZ/jWA5mpV710HCCmpbs5N+NGUVonFdLRts49VFWsoW0Nq2MixNuiJ13dP8At0cw7M8fxLHrirbu33alSc461J66NtrVbnOebmNXVVMt2NtnGtWaaJidYiI6I82v5JsyfitviT7h45pXxhv9O4vCrwjzOSbMn4rb4k+4OaV8YPTuLwq8I80wzVkzFMWynYW9q6W/bxgqm9KSXCCg91qL14rqJFyzVVRFMdSqw9oWrOTcu1ROlWun7zq0GW9muPYZj1Ctcuhu05qUtJyb0XUtw128aumqJlNy9sY92zVbpidZjs81rYph9tiuH1KN6t6FRNSXya7U9Gn2EyqmKo0lztq7Xariumd8KbrbJcfjWkqE7dx1e63OabXQ2tzg9CBOJXrul1FO3sbSOVTOv7eaw9nOXr7LeDTpYi4OTm5Lck2tGkulLqJVm3NFOkqPaWVbybvLo100621zZ5MXfqan0s93PdlHxfj0d8fd5nXMVD6AyAAAfIYAAFrZI2hYJgeWqVC9Vbfhvb27BNcZNrR69pOtX6KaIiXN5+ysm9fquUaaT2t7ysZb6rj4a7xs5zbQ/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Lo47tNy/f4LXpUFX3qlOcY601pq00tfGPNWRbmmYbbGx8qi7TVOmkTHWppcxXurAAAAZYAAAAAAAAAAAAAAAAAAAAAAAAAAAAAAAABgMAAAAAAAAAAAAAAAAAAAAAAAAAAAAAAAAAwAAAAAAAAAAAAAAAAAAAAAAAAAAAAAAAAAGAwAAAAAAAAAAAAAAAAAAAAAAAAAAAAAAAAAZYAAAAAAAAAAAAAAAAAAAAAAAAAAAAAAAABgAAAAAAAAAAAAAAAAAAAAAAAAAAAAAAAAAMBgAAAAAAAAAAAAAAAAAAAAAAAAAAAAAAAAH//Z"/>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0532" name="AutoShape 4" descr="data:image/jpeg;base64,/9j/4AAQSkZJRgABAQAAAQABAAD/2wCEAAkGBwgHBhIUBxQSFhUUGRYZEhgXFBQfHxggGiAWFhcZGBcYHCkiHR4xHRYYIzEhJiksMC4uFyA2ODMsNygtLisBCgoKDA0OGxAQFy0kICY0LDIwMC0yNC0sNTYsLCwvLSwvLCwxLSw0LCwsLCwsNCwsLCwsNCwsLCwsLCwsLCwsLP/AABEIAOEA4QMBEQACEQEDEQH/xAAcAAEAAgIDAQAAAAAAAAAAAAAABgcBBQMECAL/xABFEAACAQIDAwYLBAgGAwEAAAAAAQIDBAUGEQcSIRcxQVFh0hMiNlNxc4GSk7GyMkJSkRQ1Q2JygqHBFSMkNFTRJSbwM//EABsBAQACAwEBAAAAAAAAAAAAAAAEBQEDBgIH/8QAOREBAAEDAQMICAYCAgMAAAAAAAECAwQRBSFREhQxQWFxkdEVFiIyM1KhsQYTNIHB4XLxU/AjQmL/2gAMAwEAAhEDEQA/AIsc8+sAAAAAAAAAAAAAAAAAAAAAAAAAAAAAAAAAwZAAAAAAAAAAAAAAAAAAAAAAAAAAAAAAAAAYDAAAAAAAAAAAAAAAAAAAAAAAAAAAAAAAAAMBgAAAAAAAAAAAAAAAAAAAAAAAAAAAAAAAAAAAAAAAAAAAAAAAAAAAAAAAAAAAAAAAAAAMGWAAAAAAAAAAAAAAAAAAAAAAAAAAAAAAAAAYDAAAAAAAAAAAAAAAAA2GC4NiGOXXg8Mg5tabz1SUV1yk+C+fUe7dqqudKYRsrMsY1HKu1afee6E8s9ktSVL/AFtylLqhDVL2yZNjB41OfufiXf7Frd2z5OxySUP+VP4cf+zPMafma/Wa5/xR4ycklv8A8qfw4/8AY5jT8x6zXP8Aijxlx19ki3P9PdPX96mtP6MxODHVU9U/iarX2rXhKJ47kjHMFi5VYeEpr79N66emP2l+WnaR7mNco39K3xdsYmRPJirkzwnz6Eb1I60AAAAAAAAMBgAAAAAAAAAAAAAAA5bS3q3l1CnbrWU5KMV2vgj1TTNU6Q8XLlNuia6uiN70PlzBLXL+Fxo2iXDjOWnGcumT/wDubQurduKKdIfOMvLuZV2blf8AqODaHtGAAAABWu0DIMa0JXGBR0kuNWlFfa65QXRLrXT6eeFkY0T7VPS6XZO2ZomLN+d3VM9XZPZ9lUvVPiVujrtQAAAAAAGDLAAAAAAAAAAAAAADdZdyti2YpP8Aw6C3Vwc5tqK7NdG2/Qmbbdiu50IOZtHHxfiTv4R0prhuzHFsPuoVba7pRqQ4xapOST00+89Hz9KJdGJVTOsVb1Hf2/Yu0TbqtTNM9un2h3sTsdpNpFu1uqVZLojToqT/AJZU9P6nqqnJjoq1aLF3Yle6u1NP7zMffX6IZc56zjaVpQua8oyj9qMqFBNexwI05F+J0mV3b2Rsy5TFVFGsT/8AU+af2GGZ3u7GnOpiEIucVJx/RqL01Wumu7xJlNF+Y15f0c7dv7LormmMeZ0n5pdXMVLOuCYNUr/p8Zqno3FW1FPRtRb13ejXX2Hm5F+imauX9G7Dq2ZkXqbX5Exr18qUTw3aZmG1qr9MlCtHXipQjF6djglp7UyNTmXI6d63vbAw649jWme/X7+a2MtZgssx4eqlk2tOE4PTWD6np/R9JYW7lNyNYclmYd3Fuci5+09UtsbEVW+0TIv6UpXOCx8fi61Nff6XKK/F2dPp54WRj8r2qel0myNr/l6Wb0+z1Tw7J7PsqYrnXAAAAAAYDAAAAAAAAAAAAAGxy9hcsaxujQi9PCS0bXQknKTX8qZstUcuuKUbMyOb2KrvD79EfV6KsbOhYWcKdpFRhBJRS6Ei5iIiNIfOrlyq5XNdU6zLnMvABoM3ZWsczWLjXW7Uin4Kolxi+p9cetGq7apuRpKfgbQu4lzlU74646p/vtdDBM0W2HUVbZllGhXopRbm9IVEuEZwm+D1WnDn116jzRdin2a90t2Rg13Z/Oxo5VE8OmOyY6d3gj20jO2H3WEytsImqjqaeEnH7MUmpaKXS3olw6NTRk5FPJ5NMrHY+yr1N2L12nSI6Inpme7sVYV7q2ywDG73AMRVWwfFcJRfNNdMZI2W7lVudYRsvEtZVv8ALuR3T1wvnLOYLLMeHKpZPiuFSD54Pqf/AH0ltbuU3I1hwOZh3cW5yK/2nqltzYiq32i5E/S965wWP+Zz1aa+/wBcor8XWun088PIx+V7VPS6PZG1/wAvSzen2eqeHZPZ9u5UpWuuAAAABgAAAAAAAAAAAAAEq2YVqdHO1Dwn3lUin1Nxk18tPaScWdLkKnbdM1YdWnVpP1SfNW065tsSnSwSEN2nJxdSer3muD3UtOGvT0m+7lzE6Uwq8HYNFduLl6qd+/SP5aRbUcx68fAfDfeNXPLnYner+Hxq8f6TTJe0K3x2v4HEYxpVX9jR+LPsWvNLs6f6EmzkxXOk7pUu0djV41P5lE8qnr4x/XanJKUjRZtyzZ5lw/cuPFnHXwVTTjF/3XWjVdtU3I0lNwc67iXOVT0dccf+8VDYzhV5guISo4hHdlH8pLolF9KKmuiqidJd7jZNrItxctzu+3ZLpHhvANhgeNX2BX6q4dLSS5192S6pLpXyNlu5VROsI2Vi2smjkXI847llWO1uylR/8jb1Yy6fBuMk+3xmmvRxJtObT1w5q7+HL0T/AOOuJjt3T/LqYztZ36LjgtFxb+/Va4eiEddfa/Yea82NPZhtx/w7MTrer3cI858lZ161S4rSnXbcpNuTfS3xbIMzMzrLp6KaaKYppjSIfBh6AAADBlgAAAAAAAAAAAADltrira3MJ27alBqUX1NcUZpmYnWHi5RTXTNFUbp3Pic3Um3Lnbbft4sxM6vVMREREPkMsxk4yTi2muKa6NOZphiYiY0lcOzrPaxSMbfGJJVlwpzf7Xsf7/zLLHyOX7NXS47a2yZsTN21Hs9ccP6WES1C0WbcsWeZsP3LjxZx40qi54v+660artqm5GkpuDnXcS5yqejrjioXGcKvMFxCVHEI7so/lJdEovpTKmu3VROku8xsm1kW4uW53fbsl0jy3gAAAAAAAADAYAAAAAAAAAAAAAAAAAApOMk4tprimujtQYnSd0rj2dZ7WKRjb4xJKsuFOb/a9j/f+ZZY+RyvZq6XH7W2TNjW7aj2euOH9LCJahR3O+WqGY8HlFpeFgpOhLpT593X8L0SZqvWouU6dafs7NrxbsVRPsz0x2ecdTz7KMoSamtGuDXU1waKidzv4mJjWGDDIAAAAAAABjUMGoDUBqA1AagNQGoDUBqA1AagNQGoDUBqA1AzGTjJOPBrimujtRlid8aSuLZ1nyOKRjb4xJKsuFOb/a9j/f8AmWOPkcr2aulyG1dlTZmbtqPZ644f0sMlqF5mxydOeNXDo/ZdWpp7zKW578vo+LExYoieEfZ0tTw3moDUBqA1AagNQGoGDLAAAAAAAAAAAAAAAAAAAACMnGScW01xTXR1NME6TGkrBobT7tZWnRuE3cablOqtNNHqnKX7yX5viTIyp5Gk9Ln6thUc5iumfY6Zj+O6VekN0DIAAAAAAAADAYAAEtwHZ7i+O4XCvZzoKE9dFKU9eDa46R7CTRjVVU6xKpydsWMe7NuqmdY7mw5J8f8AOW3vT7h65nXxaPWDG+Wr6eZyT4/5y296fcHM6+J6wY3y1fTzOSfH/OW3vT7g5nXxPWDG+Wr6eZyT4/5y296fcHM6+J6wY3y1fTzOSfH/ADlt70+4OZ18T1gxvlq+nmck+P8AnLb3p9wczr4nrBjfLV9PM5J8f85be9PuDmdfE9YMb5avp5nJPj/nLb3p9wczr4nrBjfLV9PM5J8f85be9PuDmdfE9YMb5avp5nJPj/nLb3p9wczr4nrBjfLV9PM5J8f85be9PuDmdfE9YMb5avp5nJPj/nLb3p9wczr4nrBjfLV9PM5J8f8AOW3vT7g5nXxPWDG+Wr6eZyT4/wCctven3BzOviesGN8tX08zknx/zlt70+4OZ18T1gxvlq+nmck+P+ctven3BzOviesGN8tX08zknx/zlt70+4OZ18T1gxvlq+nmck+P+ctven3BzOviesGN8tX08zknx/zlt70+4OZ18T1gxvlq+nmck+P+ctven3BzOviesGN8tX083XxDZljdhY1Ktadvu04ylLSU9dEtXp4pirFriNdXu3tzHuVxRFNW/d1IUnwIq6AAADBlgAAX7st8h7f+f6pFrj/Dhw21/wBZX+32hLDcrUezJnPBsuvdvJ71TzcNHL2rXSPt0NVy9RR0p2Ls/Iyd9EbuM9H/AHuQ6e2KkqviWknHrdZJ/luP5mjnkcFrH4er033Y17v7SjLefsFx+qoU5OnUfNCpoteyL10fo5zdbv0V7oVuXsvJx45UxrHGEqNyuQa62o4Fa3U4VY196EpRl4keeLcXp43YR5yaInSVvRsXKrpiqNNJiJ6eLhntZwGK8WFw/RCP95GOd22yNg5c9ceLbYLtAy9i9dQpVHCb4RVRbur6Em+GvZqe6L9urdEot/ZWXZp5U06x2b0ob0XE3K5AKm1nA6dRp07jg2vsw6OH4yNOVQu6dg5UxE60+P8ASR5UzTZZooVJWMakVTai99RXOteGjZtt3abkawgZmFcxaoprmN/BvTYhoRie03BsNxGrRrwruVKUoSajHTWL0enjEerJopnSVvZ2Lk3bcV0zGk7+l1uVrAfN3Huw7xjndts9A5fGnxfdHatgdatGMadxrJpLxY9L0/EIyrczo81bDyqaZqmY3dqQ5pzRZZYtYTv41GptqKgk3qlr0tG25cpojWUHDwrmVVNNGm7i0FltUwC5uIxqKtT3mlvTjHRa9Lak9F2mqMq3M6J1zYeXRTMxpPcnZJUyB3u1TBrO9qU6lK4bpylBtRho3FuL08fm4EacqiJ0XNvYeTcoiuKqdJiJ8f2SPK2Y7TM1g6tlGcUpOLU0tdVo+hvrN1u5FcawgZeJcxa+RXMa9O595s8mLr1NT6WLnuy84nx6O+Pu81rmKd9DlkAAA+dQwagNQL/2WeQ9v/P9Ui1x/hw4fa/6yv8Ab7Q5NoWZHlvAXKg/82prCjzcH0y0fUuPp0F65yKdXnZuHzm9FM+7G+fL91AV69S4rSnXk5Sk25NvVtvnbZVzMzOsu4ppppiKaY0iHdo4Fi9e08JRt67p8+8qctGutcOK7UeotVzGujTVl49NXIm5Gve18ZNNOL4rimjwkTv3SvXZdmipj2EOney1rUdFJ8PGi9d2Xp4aP0Fnj3eXTv6XF7Wwox7utEezV0fzCmMff/n7r11X65Ffc9+XWYvwLf8AjH2bTLuTMVzFhs62Guk1CTi4ylJSbST4eLp09LR7t2Kq41hHytp2Ma5Fu5E79+7o+6PVISpzcai0abTT6GuDRpmNE+mqJjWF9bMsYrYxlBO6blOlKVKTfTupOL92S/ItMeuaqN7idrY9NjJmKY3Tv8f7URdP/VT/AIpfNlZV0y7S37kd0La2H/qy69ZH6Sfh+7LmPxB8Wju/lZhLc+825y8rbz11T6mVF735d/gfpbfdDt5WyXieaLac8PlRioS3X4SU09dE+G7B8OJ6t2Krkaw1Zm0rOLVFNcTOu/dp5wkFpspzBRuoSlUtdIyi3pOr0NPzRupxK4nXWEC5t3GqommKat8Tw82823cMItfWS+lmzL92EP8AD/xq+7+VPle6tduynNX+LYd+j3sta1FeK39+HBJ+lcz9hZY13lRpPTDj9sYP5Nz8yiPZq+kqjzE//YLr11b65EC578uoxPgUf4x9ltbFvJmp62XyiT8X3HMbe/Ux3QlWbPJi69TU+lm657sqzE+PR3x93mpPgU76FJqA1AagYDAAA9AbLPIe3/n+uRa4/wAOHEbW/V1/t9oQvbjUm8UtYvmVObXpckn9KI+Z0wtvw/Eciue2P5RnZxY2uIZwoQvUnFb0tHzNxTcU+viacemJrjVYbWu128WqaOndHi9DFo4dRO12xtbPNmtqknUgp1EvxNtN6dumpXZVMRXudjsS7XXj6VdU6Q5djVSUM3tR+9RqJ/nB/NIYnvvO3oicaO+PtKJ4/wDr+69dV+uRoue/KzxfgUf4x9khyhnuvlbCqlK3oxm5yc1KU2tG0lxilx5utG61f/Lp00Qc7ZdOVdiua9NI000RdRucRvX4OMpznJtqMW23J6vRLtZo0mqVjrbtURrOkRxX3s+wGrl7Kyp3XCpNyqVF+FySW77FFe3Us7NvkUaS4raWVGTkTVT0Ruj9lA3X+6n/ABS+bKyrpdtb9yO6FtbDv1Zdesj9JOxPdlzH4g+LR3fys0lqB5szn5XXnrqv1Mqb3vy77A/S2+6HRssVxDD4tWNapTTerUJtavreh5prqp6JbrmPZuzrXRE96+NmV1XvcmUJ3c5Tk3U1lJtt6TklxZZWJmaImXF7UoooyqqaY0jd9oR3bj+qbb1kvpZqy/dhP/D/AMavu/lU1hZ18QvI07Vazm9IrXnejen9CDTTNU6Q6a7dotUTXV0Q5cIxG5wbFKda14TpS1WvtUov0ptP0maKpoq1h5v2aL9qbdXRP/dWMYuad7i9epQTUalSc4p86Um5aP8AMVzE1TMGPRVbtU0VdMREeC39ivkxU9bL5RJ+L7jltu/qY7oSvNnkxd+pqfSzdc92VbifHo74+7zSuYqH0IMMAAAZYAAF/wCyzyHt/wCf65FpY+HDiNrfq6/2+0NTtkwKrf4RTuLZNu33t9L8EtNX7HFP0NmvKo5VOsdSVsTKi3dm3V/7fePNTdpdV7O5jUtJOM4NOElzpogRMxOsOruUU3KZorjWJWJS2v4lG00q29J1NPt78kvTuaf3JcZc6dChq2Bb5WsXJ04afz/SA4rid3i+ITrX8t6c3xfV1JLoS6iLXVNU6yu7Fm3ZoiiiNIhZmxTA6kFVu6yaUk6dLtWqc5L2xS9jJmJRp7TntvZMTMWI6t8/x9Fb4/8Ar+69dV+uREue/K/xfgUf4x9mXhVZ4CrmHGHhZUprT7L0jKL16nq16V2jkTyOUc4p/P8AyZ6dNY/ly5Yxyvl7Gqdehx3eE4/ii/tR/v6UharmirV5zManJtTbn9u96OtLyhiGHxq2jUoTjvRfYy2iYmNYcHXRVRVNNUb4eYbr/dT/AIpfNlPV0y+hW/cjuhLciZ3p5UtasKlGVTwklLVTUdNFppo4s32b8W400Vm0dm1ZddNUVaaQn2VtpFLMONwt4W8oOak951E9N1OXNurqJVvIiurTRSZeyK8a1Nya4nRVGc/K689fV+pkG978umwP01vuht8kZws8t2dSF3beGc5byeseHBLTjF9Rss3qaI0mETaGz7mTXFVNemkaJTT2v2VKGlKzkl1KpFL+kTdzungrp2BdnpuR9XxtavliWVMPrRW6qrU0tddN6G9pr084yZ1oiWdi2/y8m5Rw1jwlBMkP/wBvtPWxI1j4kLnaP6W53JTtayr/AIdffpVjH/Lqv/NSX2Zv73ol89es3ZNrSeVCu2Lncun8iud8dHdw/b7dyuyIvl17FfJip62XyiWOL7jkdu/qY7oSvNnkxd+pqfSzdc92VbifHo74+7zQuYqH0FkMAADAAAB6A2V+Q1v/AD/XItLHw4cRtb9XX+32SyUYzi1NJp8Gn0m5XKuzTsojXryqZdnGGvF0p67q/gktdPQ1+RDuYsTvpdDibcmmOTfjXtjp/dEJbOM0xqaeBXpVSGn56mjm1zgs/TGFpryvokuWdk1d11PMc4qK/ZU225dkp9C9GvpRut4vXUgZW3Y05NiN/Gf4jzWxb0KVrQjC3ioxikoxS0SS5kkTYjRzdVU1TrM71N4rsuzBd4pWqUpW+7UqVJR1qT10lJta+J2kCvGrmqZdRY21jUWqaJirdER0R1R3pXlfJFzaZPubTGPB61pScXBtqPixUZcUuKktTfbszFE01K3L2jTXlUX7Wu7Tp70L5J8yfitviT7hG5pXxhb+ncXhV4R5p9s7wHHsvWVSjirpSpvxqW7OTcW/tLRxXB8/p16yVZorojSVJtPJx8iuLluJievX/aCV9lOY6laTUrbi2/8A9J9L1/ARpxa5nqXNG3MWKYjSrwjzfHJPmT8Vt8SfcMc0r4w9encXhV4R5t9kbZ/jWA5mpV710HCCmpbs5N+NGUVonFdLRts49VFWsoW0Nq2MixNuiJ13dP8At0cw7M8fxLHrirbu33alSc461J66NtrVbnOebmNXVVMt2NtnGtWaaJidYiI6I82v5JsyfitviT7h45pXxhv9O4vCrwjzOSbMn4rb4k+4OaV8YPTuLwq8I80wzVkzFMWynYW9q6W/bxgqm9KSXCCg91qL14rqJFyzVVRFMdSqw9oWrOTcu1ROlWun7zq0GW9muPYZj1Ctcuhu05qUtJyb0XUtw128aumqJlNy9sY92zVbpidZjs81rYph9tiuH1KN6t6FRNSXya7U9Gn2EyqmKo0lztq7Xariumd8KbrbJcfjWkqE7dx1e63OabXQ2tzg9CBOJXrul1FO3sbSOVTOv7eaw9nOXr7LeDTpYi4OTm5Lck2tGkulLqJVm3NFOkqPaWVbybvLo100621zZ5MXfqan0s93PdlHxfj0d8fd5nXMVD6AyAAAfIYAAFrZI2hYJgeWqVC9Vbfhvb27BNcZNrR69pOtX6KaIiXN5+ysm9fquUaaT2t7ysZb6rj4a7xs5zbQ/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JysZb6rj4a7w5zbPQmX2eLo47tNy/f4LXpUFX3qlOcY601pq00tfGPNWRbmmYbbGx8qi7TVOmkTHWppcxXurAAAAZYAAAAAAAAAAAAAAAAAAAAAAAAAAAAAAAABgMAAAAAAAAAAAAAAAAAAAAAAAAAAAAAAAAAwAAAAAAAAAAAAAAAAAAAAAAAAAAAAAAAAAGAwAAAAAAAAAAAAAAAAAAAAAAAAAAAAAAAAAZYAAAAAAAAAAAAAAAAAAAAAAAAAAAAAAAABgAAAAAAAAAAAAAAAAAAAAAAAAAAAAAAAAAMBgAAAAAAAAAAAAAAAAAAAAAAAAAAAAAAAAH//Z"/>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50534" name="Picture 6" descr="https://lh3.ggpht.com/tzLeEKdM3sDg_SzV2RccW650Xdkkhrd2YgFRUEr0Cv5ql2xsxKtf6LdcNbkmM--PGLQ=w300"/>
          <p:cNvPicPr>
            <a:picLocks noChangeAspect="1" noChangeArrowheads="1"/>
          </p:cNvPicPr>
          <p:nvPr/>
        </p:nvPicPr>
        <p:blipFill>
          <a:blip r:embed="rId2" cstate="print"/>
          <a:srcRect/>
          <a:stretch>
            <a:fillRect/>
          </a:stretch>
        </p:blipFill>
        <p:spPr bwMode="auto">
          <a:xfrm>
            <a:off x="0" y="2852936"/>
            <a:ext cx="3563888" cy="3505572"/>
          </a:xfrm>
          <a:prstGeom prst="rect">
            <a:avLst/>
          </a:prstGeom>
          <a:noFill/>
        </p:spPr>
      </p:pic>
      <p:sp>
        <p:nvSpPr>
          <p:cNvPr id="150536" name="AutoShape 8" descr="data:image/jpeg;base64,/9j/4AAQSkZJRgABAQAAAQABAAD/2wCEAAkGBhISEBUUExQVFRUWFBcYFBcXFhkVFxQXFxcXGBUUFxgXHCYeFx4jGhQXHy8gJScpLCwsFR4xNTAqNSYrLCkBCQoKDgwOGg8PGioiHyQpKSwqLSkpMiwsLCwsNSk1LCosLDUsKiwsKiwtLCksLCksLCwsLCwsKSkpLCwsLCwsLP/AABEIALgBEwMBIgACEQEDEQH/xAAbAAACAwEBAQAAAAAAAAAAAAAABAEDBQYCB//EAEcQAAIBAgMDCQUDCgQFBQAAAAECAwARBBIhBTFRBhMiQWFxgZGhIzIzkrEUQlIHFUNicoKiwdHwFlPC4WNzg5OyJDSj0vH/xAAaAQADAQEBAQAAAAAAAAAAAAAAAQIDBAUG/8QAOBEAAgECAwUGAwgABwAAAAAAAAECAxEEEiETMUFRcQUiMmGBkRRCoSMzscHR4fDxFSRDUlNicv/aAAwDAQACEQMRAD8A+G0UUUAFFFFABRRRQAUUUUAFFFFABRRRQAUUUU7AFFFFABRRRQAUVNqLU7ARRRU2pARRU2otTsBFFTarI4GbcKT0AqqbU/Fsv8R8B/Wmkw6ruA/nUZkOxmR4Rj1eelWvggFJJuaeNVTbjSu2VYyzUVJorSxBFFTRahoCKKKKLAFFFFIAooooAKKKKACiiigAooooAKKKKYBRU0WoAipoopgFFFFABRRRQAUUxFgXbcNOJ0p2HZQHvG/oKlySGkZaqTuFNw7NY79PrWrHhwNwAqxUrNzfApREotnKO09v9KZy1dkoWIk2AJJ3AC5PgKlKUmUUEV5IrZ/w7KBmlKYdd95myse6MXc+VUPNgYv83Et/2Y/5u38Nd9Ls+tNXtZc2RKpFGXHCzMFRSzHcqgsT3Aammzyemt7TJCCP0rrGT2hWOb0qx+VM4BEITDKdPZDIxHAvq58WrGxMTas+a56yDqe8766fhqFJXk83T82ReT3Kw5iuR+IVS6KJkAJLwnnAAN98u6sNktWhsrbc2HfPFIyNxU2uOB6iOw10ScoMHihbGQZXP6eABXvxdPdbwtWvw1Osr0nZ8mZuco70cXRXV43kK5UyYSRcVGP8v4qj9eM9IVzEsJUkMCCDYg6EHgQd1cNShOm+8ilJPcV0VNqKyKPNFFFZjCiiigAooooAKKKKYBRRU0AFFFFMAooqxIGO4E0AV0U7HspzvsPX6U5DsYdZJ9KTmkNRZjgVfFgXbcp8dPrW/DgVXcAKvSGs3U5FKBixbF/EfAf1NOw4FV3Dx3mtHmaBDrbrqbykUooW5upEdbI2E4AaQrCp+9M2S/cvvN4CqXxWCj0HO4luCjmY/M3dvJa7KWArVNbWXN6EucUZyx3NhqeA1JrVHJuVVzTFMOp65myE9yaufKqn5Q4ljaFY8MDpaFbOezNq586R/NZYkuxZtS2a5PbcLcjxrvpYCkvE3J8or89ws0nuVuo6+MwMWg53FN/2Y/5uw+Wol5U4krliEeGS1rRKEYjtf328TVSbMJwyypa5myMugAXLfNc2q7Z+J+zy5iocFHFgdxYEDeO3qrbaqlbJBRT4vV/36EON7ttvy3GKuEz9Jnvc6sx0J4aXLHzq6PAxkHplbAknIMt+oe9c33br1CPkQIcrBb2uoNr77Xq3D7OxE/w43cDrA6K+PurWMq6qPjPqa2UVusUYZwI9coe5ubtmtYWAsLeRFeMZiFaPJlG++a2ug3DgOOpvTp2NGh9viIk4rH7d+7odEeLVcNpbOiHQw8s7De0smRT/ANOIf6q3UMVKGWyirW9DN1I9TjiKkGuvXH7MnUiTDth2tZXhYst+LI+/wNJT8i5GBbDOmJQf5Z9oB+tGekPKsXhKkFeOvQyzp7zHwO0pInDxsysNxUkEdxFdQvLCLE9HHwLMT+mS0c47SRo/j51x80LISGBUjeCLEeBrxeqhi5R7tRX67xOmmdn/AIT2e3STaIVTuWSF847Gy6X7qiuQ540Ve0wv+1/T9Cck+ZRRRRXhnQFFFFABRRRTAKmirI4CaAK6lVvup6LBDr1pqOG3VUuY7GdHgWPZTUeyx1kn0rQjhphIKm8nuKSQnFgVG4Cmo8PWvgeT08hASJzfdpYeZsKdPJ0x/Gkhi7GkBYfurc1rDDVpvSLFnjHezDjw1Xrhq7fkfsnAyziMu0+ZdcqmNVPEEnMbd1anKzkucKt8Nho3XeZJSSQeAUtYjwNX8I4zy1Wo9SNsn4dT59hdlvIbIjOeCgnTttTy7AyfGkigH/EbpeCLdqqxO0ca1w05RfwxAIO7ogXrMOz0Gpux4k3ro2eEp+KTl0K+0lwsaM+NwMZITnsUeoj2KfzantnDFYhCyPhsBCpCF/dckgsFDdKSRrAmwPVWHGoG6ui2RDDLhWjlxCQ5cVHL0lZy6rFIrBVXUm7DgKbx0YaUYJeb1f6DVK77zPey+TWz/tMUckkuMM0gRnN4QDcai5Lka2N7XvXMxYJBAjZyGM0iFQoPRXcTuK69etdhgMfh0mEkOGlxE0bZoyGIiU3DZsqC5NxrcgVzM2yxFfnpoorkkqW5yTUkkZIr239ZFKhUxNe7lFyb58DoxMadOajB6K2vMPtaL9nKL0oZWdid7ggWFwOyvMuOuxsouWJ1u1iTewB0HgBVI2thFBCRzTv1FjzSfKl2PzCoO3sWRaPm8OvCJQrW7X1c+LV3ZKsVarUUFyW85U43vFXY0nJ+a2ZlWBTrmlYQjvAbpHwBqmT7DH8SeSZvwwLlW/8AzJP5LWVJhCxvI7O3WSf5nWo5lRuArlz4Onwc356Iq035Db8olX/2+FjT9eQc8/nJ0R4LSGO2hiJviysw4XJA7huHlQwrwRUy7RqbqaUV5INmuOov9mHfXoppVhFNYTZE8ovHFI43ZlRivna1cjlVqve2VuOaY2NXYfGMhBViCNxBsR3Gn8byXxUamRoJAgIu2W6i97XI3bqySK7ISq0tdUYOzOng5Yl7DFxpiVH4xaS3ZKtm871TNs3CTsTBJzJJ0jm90X6hKNPmtXPVIaur4uM9KsU/oTltuNtuRON6oHYdRWzKe0MDY1FZa41wLBiPE1NLJhebDvCdFFFeMahRRRTAKkLerI4SaYjhApXA8xYbjTiR07snYUuIuUWyL78jHKiA9bMdK1FOEw5IA+1v+I3jhB4ge8/jYV0U8JUqLM9FzYnNLTiIbN2PLMbRRu5/VUkDvO4VrHkysQviMRDFxRTzsg71TQedL4nb2IlXIZCkfVHH0EH7q7/Gk0jA6q2y4Wlvbk/LRC+0l5GwmJwKDoRTTtffIwjQ/upc+tWR8pZ1BESQQA/gQFvma5vWUKtjBO7Xu1pfG20pQS9Lj2S+Ztl8080pvLPK37xt4C9C4CMfdv3609gtgYiQZlhcgbyRYDxa3CtrY3JNpZRE8sSE33OJGBt1qp3VMquMqLVu3sP7KHIU2FtIwNdOj3afSuhx3Kt5kysdKzNt8no8AwGIkkYkXAhQG4/aY6VjycpoFFosIzH8U0h/8VAHr11nHs6pV78mkubYbaO6Kv6E4lCWItc9mtQdgzsuYpkXqaQiJfNyL+FLPysxp9x0gHCJApt32v61lTI0hzSu8jcWYn6610LDYan95Uv0/iKTqPcrdTTxK4aH4mIEh/DApfwLvlUeF6p/Pyj4OFXsecmQ94Xor6Gk4oQNwAqw0PF0af3VP1ev7DySfifsRi8fipRlknbL+BOgg7lWy+lKpgEHVfv1/wBqYJprCbKml+HE7jiFOUd7bh51lPF4mqrXduS0Q1CK1sJgW3V6NaL7HVATNiII7fdz86/yxAjzIpN9pYNPdE858IV9MzH0pw7PxFTVqy5vQTqRXEXer8FsXET/AAoZHHEKcvzHQedeRt2YfBw8MPAlM7fNKWPkBS+LxeJm+NO7dmYkDsAvYeVaLCUKf3lRemoZm9y9x6bk7zfx54IezPzr/LEG9SKWafAR9c+IP7sCf63PpWf9jXv76kIBuFabfB0vBBy6/wAuTab3u3Qc/wARsvwMNDFwYpzj/NMWt4AUrjNoYmf407sOBYkDuF7DyryKlRqKyn2lU3QSj0X5hs1x1M7A7bmgY83I6ccrEX7wNDWknKKKXTE4eOT9dPYyd90GU+K1gYkWc99VCuinjp5Vn16/y5lKCvodNHsDCTn2OJEJP3cSuUeEkdwfECs/aPJbEwjM0ZKdTpaSM/vpcVmLIRT+z9uzQG8UjoevKxF+8bj41p/lqvOL+gu8jOy0V0p5audWiwzN1s2HjJPaSBrRS+Fpf8iDM+Ry1SBV0EN99NogG4V4rdjZIVjwjHsplMIo7avRf7/3q3CPDm9oWyjqQAk9mZtF77Gt6WGq1XovyBtJFIjvYAXJ0AG89gFd5ya/JoskJmxMgjy2LRE5XUEnLnuDlzAaeN65f8+FBbDxrD+v78x/6jbt33QN9NbP29IkEsYY+1YFySbsRxPXXTsoUeN5fQh5pLkvqV8oNoM0hjBQRIbIkR9nYaX6ixNtWOprPjFb8fIyYJz+IvDCNWJUl99gAlr3PVe2mpqn/EiwkjBxiIWtzj2eZtLE3OiX10Ude+tZ06lbvVZJR4f0SpJaQV/5zJwvJ6YgM+WFbXzTMIwR2A9I+Aq5IsFGfaTyS9kCWBP7cn/1rDZy7ZnLOx3liSTVgNYbTC0/DFy66FWm97sa353hU+ywoPAzuZP4Vyj615m5QYp2JDpFfqijVB/CBWZnq/D4d3PRVm7lJ+gp/GVP9KKXRFbNcWe2Dv8AElke++7E/Wuj5HY9MLKHCgnt1pPC8ksY1vYOoNtWsgsevpEVs47kDiMMnOSvCkd7B85I4jcv92qJ1MVV7rb1FakuR1W2uWSzxZQANOr6V84xwGY0w+MwaKc2JZ2G4RRE38XIApP/ABHhr3TDyTdR5yTKt+6MePvVMOzqydpNLqylUjwFX0q2DZ0r+7G5A3kKbDvJ0FeTylmB9lHBD2qgZvmfMfWksVLNObzTSSH9ZiR61u8LQp61Kl//ADqVmk9y9zRkhjT4k0SdgbnW8o7jzIrzHtXBi/QnnPVqsK38MzHzFZ0WBQdXnr9aaWOp2+Fp+CnfqxZZPe/YuHKCYfBggh7cnOP80hYjwtS2MxOIn+NPI44Emw7hu9KsIqFFzYangNfpTfaNZ6U0o9F+Y1SjvevUVTAIOq/frTCoBuFq0k5PYgrnMTKv4ntGvnIRVbYWFPiYmFexC0zfwDL/ABVlssXiHezY80I8hBhVbCm32rgl3CeY/uwr/rb6V4XlE4N4cJCvbIplPf7U5f4a0/w2pH7ySj1YtonuFo4Gc2VSx4KCT5CnBycxG9k5scZWWIfxkH0pebbOOcWMxRfwocg+WMAVnHBEm7OSeP8AuapUMJDx1G+iJvN7l7mq2BgT4mKi7oleU+dlX1oO0NnoOimIma+9nSFflVWPrWWMGg6r95vV8IAIsLa9VP4nCQ8FO/ViyzfEk4/Z75g+GkQnc0c5Yqb7yrrY92lLnYWHk+DilB6lmQxnuzDMvmRWPjxaRu81SHreOKozXehboZuDT3mvNySxai4iaRfxRWlXzjuKyGUjfTeC2tLE2aN2RuKsVPmK0xyvlfSZY5x/xUDN84s/rT2NCfhnbqK8uJgUVvfnDBHU4VgeCzsB4AqT6mip+D/7r3DN5GdswR684zC24KuYt2akBe/XurRXHqoIjhQfrSe1bvAIyD5ay9l4ZnYhbXtfVlUADebsQK1xg4U+JMCfwwqZD3FmyqO8Zq5aKqW7kV1f7lu19TKuWNiTVsGCZ2CxguxO4C/976HkUE2XjbNqezs9K8nEsb3Ph1b+FdVFRzraTu/IuV8uiNiLZKLczzRxW+6PayHsCx3AP7RFMx7Ww8JHMQmRh+kxFiAeKxL0R4k1iKNKf2fsSeXVIzl/Gegni7WX1pRrQhJqjC75vUTjdd9nVco+VrTYOCMsxcIeca5GYlr2sNLa7rdVclgNnSzOViRnIFzYaAcSdwGvXWxhsNhYnX7RIJjfLzUJJGtxcze6ADwvXvldtIFuagXmYQLFY2sJNfeew1PeTVTwy0lWduZCl8sELtsiKEj7RiY1PWkXt3HZpZAf3qiPH4VbZYJZT185Jza/LGL/AMVYyJanE3VzbehB2pU79S8j4sdj5QyqRzcWHisbgiIO3fmkzGok25i397EyAcFOQeS2FVYfZkz2yRSMDusjEHuIFaMHJTFEi8eT9t0j88zC1WsXiX4I26RFkgt/4k7JY86rSO72IPSYn619al5WYaXD5HRW03N0h5GuC2PyCmmzZJIMy26Ikzk8dUuBbtqdo7MhwrFMRi1VhvVInYjsubA99YVIYvESSbd0Tmop30MHlTg4yHyKF6xYAd26uc2VhmBY3BU8ONbvKTauEMBWF53kJAzMqomXr3Ek6fWk9g7bVIMv2WORwW6cjMeu4soIGlXHB1c2ScknbizRTVrpM8FNa0odizEXETgfiYZV+ZrCl/zzij7rpCP+EiofmUA+tLTYZ5DeWR5DxZifreqeHw0PHUv0RTlN8Pc0JMMifEnhTsDGQ+UQb615h2ng1Opnl/YVYwfFix9BScezkH3R460wkQG61Tt8JDw02+rFlm+PsMjb6D4WCj/amZpD5EhfSvEnKDHMLCURL+GJVj/8APrXkJUFKp9puOlOEV6X/EeyXG7EpMIz/Ekd+8/1vXqPZkY+7fv1+tOxRFjYAk8ACT6U8mwMQRfmnA4uObHm9hWE8Vi6+jbZSjFcDLEYG4AeleWrUk2cq/Enw6dnO5z5RhqW57AqeniHb/lQ7+5pGH0oj2fiqnyv1E6kVxM96pIrSfbOBU+zw88va8uUfLGoPrXj/EjD4WDw6drR84fOUmuhdlTX3kox6tEOouCZnqhY2Gp4DU+laUHJzFMMwgkA4sMg83sKom5SY9hbnig4R2jHlGBWbKkjn2kjNrvJJPmTTeFwkPHVv0V/0Fmm9yLsbyLxbyMyRq41NlliZvlD38LVh4vZcsXxI3T9pSv1FesWxjkZQdx040xhOUmIj0SWRRwDG3y7j5VoqeFku7Jr0M25XMu1RXRryqzA87Bh5b9bRBW+aPKb1Tz+CffFJH2xyZh8sgJ/ipvBX8E0/UWfmjDvRW2dnYPqxEg7DALjyltRU/A1/wCMedGbs2HNJbsNb+G2DM+qxsR+K1lHexso8TWFsaZlnjKkqc41Gh31203TsXLP+0xb615jnTj42+iOiEW0cvPggGIZl0J905/Ir0T514iMatcqXHAnKD8uvrTuKg9q9h4W7KUaC5tcLc7yd1+Nrn0r1cLJXi4UtNN45x7u8eXaz/o0iiH6kYLD958zetLyu8h6bu5/WYt9aZw8cCgAys56xHET/E5X6VdHjIkN1w5Y9RllNvliC/U1pX+IzvvKC5XS/cxjltorlMmDKZTx3f7Vs7L5Hz4i7v7JATdpLggAXJCHUjiRSkPKTE5gqGOK5/RxqD85u3rWthNpNDM7sxkdomQlzmPS376yg6MFknPM3yNHnktNDJxM+GhBEUPPMrEGSVjkPaiIRp3k14TbuII6BjhFgPZRIp+a1/WvLQlojYXJfQAXPXuFXw7Cny3KFBfe5WP/AMyKzeJqJuNCC0e+1yHCK3sVnxU8gtJPKw4FyR5XrzhdmoT0rnxp5dmLcB58OnEmZWt383mq+HD4dd+Lh/dWVvUJTv2hPn+Ar01yO05AbZjwoIyixrT5XbTgnTREvxyi/na9cvhNn4UoHGLJsOkBCd/AZmHrWZjNt4dPd+0Odb9BUHZrdu3qrleCxU5ZpOz83YUalL5fwOe5T4XoXXqaqdkwezHaST/fhTm1NprLGVWBlJYHO0hJsOqwVR4142TtWdYgsaxAXJzGNGff+Jgar4dqeSpNLzvc1zPekNw4ctooLHsBJ9Kd/MU496MoOMlox/8AIRSEm0cW2jYiS3BSVHkLCknwOY3ZmY8Sb1ao4SPiqN9EK83wNr7HGvv4jDr++ZD5RqRXn7XgV96eV+yOIAebt/KslcCg+6PHX61ekQG4AdwqttgYboN9WFpviN/n3Dj4eFlk7ZJCB5Rqv1rz/iGf9HhsPH2lA5HjIWqqoBpf4jCP3dKK66j2d97ZcdubQYWOJZAepOgPJAKSfZrObySux67n+t6aWrVNZS7WxHyu3RJDVKHISXY0Q6ie8mrVwaDcqjwq55lG9h51U2Nj/ED3a/SuKeKr1Hq2/c0UYohlqiSrZcRYXyta191tOOtQuGkcXVNOJIH1qMtR70yXKK4irVWTWtsjkxi8VKYoY1ZwuYjMAAt7XuxA3muiH5GNo5SzmFLAm2e5NhewsCOqlqtBXR8v2yPatSN6+h7B/JfjMfCcREYGGdkyyEq3QtwW1teNchtfYksE8kMiBXjbKwBuAd+hub6EVvSlmeVbzOWmrMu9F6tGGbhVRWt3mRN0yc9FeaKNo+YWLcPMVYMN4Nxeu2/O0v3ebT9iMX+Z7t61wq11uGx0WVfZSMSBe8iot+u1kJt406an8jS62LTS4Ce0sQzSFmYsTvJNydP9qStfjW6doD7sEI/azyHvszZfSoO1J+pxGOEUaReqKDXTBxjrOr7XZbk2rWFtmbLmIuI3PblJHna1OPsx/vGNP25UX0vm9KTnLP77u/7Ts31NVcwo3AeVZ1amGnJyk5Nv0ItLdoPQxQIwLYlNNbRpJIe7VVHrTD7VwxN8k8h6gSsS27bZj61lWqGYDWiOIoQd4U9fN3Cz5neTbTT82u8UceHcvlCx3LZcmXNnOtz12teuL+zqzdK7HiSSathxgdRGXVb2JJJsDbrygn0pjE4GJCuWYSMWUEKhEYuNfauQGsdNBbrvairia7gsunQlRhEUXCpn90eVNrEg3KvkKRm2kgJFmD3zAswC5QDcWsSWva2vhUfnB2jBERBGrGzEMDaxAtYWG831zCuO9eXF/Uu8EdhsXlAYUKrYX7KT2hjOcJJrM2ds7Ey4dZEjaxksrKrMZCWAygXsCup7b9lZu1Z54ZTGwdGXQhgFbcGGhGmjCs8k73bFniNyJrVGzPhL4/U1q8leTMuNieQPYKbG8gQ9fEjhXDvKw0ubVbpu28WdNnWM44jzr1nHNsQb6geh/rXeYN4MLgMC64XDO88bNJJKuYgq1t1+2uX5XQImOxiqoVRO2UCwUDdYDcPDhUUrZteBomYi4i5sFYkb7CvaiQkgRm433IG+ut5DT4WMMXTNMzAKQEZcuRTbJIpFwc2txfWtXZ/LGBJ8QzZCH5or7CK1wmUm2fTuBr0VRouT0b9TllVmm+B88ySk5cqg5b7ydL26q9YHYc2YIrXzdQXUnQAC/fXZ4zldCuJMohw7qYQhBiCC+cm9lc6266XxPLrDiWJ1wsQyFi2XnFDXXQbzuNjp1itEsOk4qGvmxwlUck29BblHyCxWEwxmkUgaC/OKSCeIQD+dcfsdeedgwvb9Y8bdZrruUXL1MTG0Yjy5/eIlkYabjlbQmua2bIFLGAEG9mJPju6qUJxpNOUV7aFSbmu6a2w9io4JK3szjyYitFdmiPFx5UItGzDRd6smvSNiNRvr1yEhjlmKYmYxxMZbkSGMBvevmBG81sbV2LspMVCBiBzbQSF2ExktMuXLcm5Aa50H4eqor4+cYpRS9jGFK7bbF9r7MVsPI2WJWMbkgOAb2J0UXBrW5Lcj0eFZGJuVUrlaRracALeGtWbGjnOHlw2HOHZSsjlzKGtG491I1uw0P3usmtnk1y9wMWFiSScBljQEBXJByi40XjceFfLVe0cZV7sdLu11y/s6dhBbxfkzs3mNrutms+DJF1Kk2kF7A13wiJLXU6nQ5hrcWvbqrhcNt+DG7VjGHdjfCTxlipWxNiCL+NdFgdlgGIHEZmjcMemxL67mGa2p7NDuralKo4pz38b6GmVW0PjkCONmgRhxImMnQMj5SA0cN1t94EA6b71ncv4RHtSfMNSkJObfrEt93XcGuu5MbAw+JXFxTyCLmseSjE72ZSttSPwVzv5XIAu0nINwcPDrb3tCv8ga6MPLLiNGKqr07HMbHwgld1GTVzYk2tfhrrXOYpCrleBIPgSKjEAdXE/XSqmr05VG9DnjC2oZjRUGis7mgV02wdmTYmyYdHkZUuwW2gFgSbkDea5o09s2dgSM7KtrtZwhOXpAAnS9wCBxFS1dDTsNNjwDuPiamLHE/hHeTc9wtWQz99e2NrW/v+xWiVNb0JuRv2BAIkUguEuBYC4uW6XUN3hXRS8lcMFxB+3Rnm41aMZlUyMVYlVGl7EAW7a4DnmAtfdwr1DHna1+rhfvrdzpRV0l7EZZPifVIsLsTBtIJpVxTARZRzjgAkvzmsWbNYBPmG7WuNwuJwXPuZec5oygoEW55vOSwN+vLb1rJMKpEysoJLKwb7wAzAoOw5gf3BSLy3N65oVO9mRo46WZ9HHKjZkbylcHiJEZUyMfZ5bLlbNrbViP70rHwvKNMPBHmQM/OI+VirXRb9Ft+UENaxF+uuZXHPkKByAbZhmIDbsoIGhsRe5H0pWMDNY6jX/90rd1k992Z7NHQ7Y5ZtJM7xxRRK6qCigMBZSp1KjffUDSk15Q4pyAHv0Tpp7o6jpu03ViGpjkK6g26qHiamXKnoGzje9jbw/LHExxCNCqKDe4UXvx1vwFJYvaUryF3kYubEtm1JsLbt2gAt1Wt1UiKLVgpO5VjS2fIjShZ3YoTYsHNlP4txuPCkZP5CquuhqHK4WOw5GbIXGYiLDrieaZhJlzGTS1mCDTKCQHO+xtrratjljKiTYiKVnbEDEyDOQFidBuYhfdkv4cOFfOI5CDcEg8Roa9S4hmJLMWJNySSSTxJO+pS1uUnY6zC4+NNHLXI0/DY2Nz13uB1EanhRtzBFNbAAIrLa1ir6g9Em1cr9qbr1pz85MRZiSCuXXgBYDw6q2crSc4size8swePcMct/DTh19X+1NT4pnIuO4Ei27Xd21k89ZdM1ze+vRO4jTz9K0sTt3nY4kaNBzQIDIoUuOMhv0iLb6zzybuWrEzxkP2cB3a0rFKVdwOskb7ddVmez3Hdu4jWroFLNoMzXuRx1uSa0jNvuy1E1yOt2HhXOFd8vRjYZzcdHMFt22NV49svNuwSy5rXYC5Klhc5Tm1G479BpWDgsTO7lVVm0zFANw6PSsB0dQnkKpx2Gnw0oWdGVrB8rHeGHRPXTkptbtCIpJne880US828C5tZZImlZgGItHJlXIlza2vVv6q57Zm04+bbO/tFUiJGizoxJIIzZrg9d+Nc3LjWsFW9rhuO4afU04JLQucgJNlVs3SQhrlgttbiw7Nda51Qlrqaykj6F+TKV12tFnLEuJdXBDEFNCb7wSDX1vB4FIgrCOKN2lLSFmuSSSd4OutrcOFfDOSXKyGGTCSSI4khlYyFY0GeNktfMLFmzX0Oluu9d/J+VvZQNxh5mO/3EGvi9cVem3LQum9NSjknh0O0doo6xkJiw/TIFj/AOoUEX7WFcl+WWH/ANZDYA58Mvu8VL2t5iowH5SMPDtDFzywO8WJYMqjLnQhiRfNodGak+VnLjC42dJIkaERYd0TnAGu5YFQMmg0Lb6rD4ZyxKnfR6BOa2bXE+ePXincdCAbg3vY+YvSVd0rXdjJBUUUUrAMc+D1VBcGqaKmw7lhryTXiposI9ZqlJCN1V0UwLTMeNeM9eamgLnq9SGrxUUAe7UWFeb0XoAmi9RRQBIoNRRQBNqLVFFAE1Kta9eaDQB7JFekktbsqqigC/ntf7/rXr7R2L5Xpai9O4DCYixuLDwr1JMzHUr6Clb1NPNwAfgmcCwcDxAqXlc75B8xrPovS7vILseK8ZFv3mpyj/MX1pC9F6WnIdxp41/GPImq2RPxX8KovRemnbgIZlmB9PQWqiwrzei9O/kBNqK80UrgTUUUUgJoqKKACpoooAKKKKAIooooAm1FqKKACi1FFABRaiigAtRUUUATUUUUAFFFFABRRRQBNFRRQBN6KKKACiiigAoqKKAJtUUUUAFFFFAH/9k="/>
          <p:cNvSpPr>
            <a:spLocks noChangeAspect="1" noChangeArrowheads="1"/>
          </p:cNvSpPr>
          <p:nvPr/>
        </p:nvSpPr>
        <p:spPr bwMode="auto">
          <a:xfrm>
            <a:off x="155575" y="-1676400"/>
            <a:ext cx="5238750" cy="35052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50538" name="AutoShape 10" descr="data:image/jpeg;base64,/9j/4AAQSkZJRgABAQAAAQABAAD/2wCEAAkGBhISEBUUExQVFRUWFBcYFBcXFhkVFxQXFxcXGBUUFxgXHCYeFx4jGhQXHy8gJScpLCwsFR4xNTAqNSYrLCkBCQoKDgwOGg8PGioiHyQpKSwqLSkpMiwsLCwsNSk1LCosLDUsKiwsKiwtLCksLCksLCwsLCwsKSkpLCwsLCwsLP/AABEIALgBEwMBIgACEQEDEQH/xAAbAAACAwEBAQAAAAAAAAAAAAAABAEDBQYCB//EAEcQAAIBAgMDCQUDCgQFBQAAAAECAwARBBIhBTFRBhMiQWFxgZGhIzIzkrEUQlIHFUNicoKiwdHwFlPC4WNzg5OyJDSj0vH/xAAaAQADAQEBAQAAAAAAAAAAAAAAAQIDBAUG/8QAOBEAAgECAwUGAwgABwAAAAAAAAECAxEEEiETMUFRcQUiMmGBkRRCoSMzscHR4fDxFSRDUlNicv/aAAwDAQACEQMRAD8A+G0UUUAFFFFABRRRQAUUUUAFFFFABRRRQAUUUU7AFFFFABRRRQAUVNqLU7ARRRU2pARRU2otTsBFFTarI4GbcKT0AqqbU/Fsv8R8B/Wmkw6ruA/nUZkOxmR4Rj1eelWvggFJJuaeNVTbjSu2VYyzUVJorSxBFFTRahoCKKKKLAFFFFIAooooAKKKKACiiigAooooAKKKKYBRU0WoAipoopgFFFFABRRRQAUUxFgXbcNOJ0p2HZQHvG/oKlySGkZaqTuFNw7NY79PrWrHhwNwAqxUrNzfApREotnKO09v9KZy1dkoWIk2AJJ3AC5PgKlKUmUUEV5IrZ/w7KBmlKYdd95myse6MXc+VUPNgYv83Et/2Y/5u38Nd9Ls+tNXtZc2RKpFGXHCzMFRSzHcqgsT3Aammzyemt7TJCCP0rrGT2hWOb0qx+VM4BEITDKdPZDIxHAvq58WrGxMTas+a56yDqe8766fhqFJXk83T82ReT3Kw5iuR+IVS6KJkAJLwnnAAN98u6sNktWhsrbc2HfPFIyNxU2uOB6iOw10ScoMHihbGQZXP6eABXvxdPdbwtWvw1Osr0nZ8mZuco70cXRXV43kK5UyYSRcVGP8v4qj9eM9IVzEsJUkMCCDYg6EHgQd1cNShOm+8ilJPcV0VNqKyKPNFFFZjCiiigAooooAKKKKYBRRU0AFFFFMAooqxIGO4E0AV0U7HspzvsPX6U5DsYdZJ9KTmkNRZjgVfFgXbcp8dPrW/DgVXcAKvSGs3U5FKBixbF/EfAf1NOw4FV3Dx3mtHmaBDrbrqbykUooW5upEdbI2E4AaQrCp+9M2S/cvvN4CqXxWCj0HO4luCjmY/M3dvJa7KWArVNbWXN6EucUZyx3NhqeA1JrVHJuVVzTFMOp65myE9yaufKqn5Q4ljaFY8MDpaFbOezNq586R/NZYkuxZtS2a5PbcLcjxrvpYCkvE3J8or89ws0nuVuo6+MwMWg53FN/2Y/5uw+Wol5U4krliEeGS1rRKEYjtf328TVSbMJwyypa5myMugAXLfNc2q7Z+J+zy5iocFHFgdxYEDeO3qrbaqlbJBRT4vV/36EON7ttvy3GKuEz9Jnvc6sx0J4aXLHzq6PAxkHplbAknIMt+oe9c33br1CPkQIcrBb2uoNr77Xq3D7OxE/w43cDrA6K+PurWMq6qPjPqa2UVusUYZwI9coe5ubtmtYWAsLeRFeMZiFaPJlG++a2ug3DgOOpvTp2NGh9viIk4rH7d+7odEeLVcNpbOiHQw8s7De0smRT/ANOIf6q3UMVKGWyirW9DN1I9TjiKkGuvXH7MnUiTDth2tZXhYst+LI+/wNJT8i5GBbDOmJQf5Z9oB+tGekPKsXhKkFeOvQyzp7zHwO0pInDxsysNxUkEdxFdQvLCLE9HHwLMT+mS0c47SRo/j51x80LISGBUjeCLEeBrxeqhi5R7tRX67xOmmdn/AIT2e3STaIVTuWSF847Gy6X7qiuQ540Ve0wv+1/T9Cck+ZRRRRXhnQFFFFABRRRTAKmirI4CaAK6lVvup6LBDr1pqOG3VUuY7GdHgWPZTUeyx1kn0rQjhphIKm8nuKSQnFgVG4Cmo8PWvgeT08hASJzfdpYeZsKdPJ0x/Gkhi7GkBYfurc1rDDVpvSLFnjHezDjw1Xrhq7fkfsnAyziMu0+ZdcqmNVPEEnMbd1anKzkucKt8Nho3XeZJSSQeAUtYjwNX8I4zy1Wo9SNsn4dT59hdlvIbIjOeCgnTttTy7AyfGkigH/EbpeCLdqqxO0ca1w05RfwxAIO7ogXrMOz0Gpux4k3ro2eEp+KTl0K+0lwsaM+NwMZITnsUeoj2KfzantnDFYhCyPhsBCpCF/dckgsFDdKSRrAmwPVWHGoG6ui2RDDLhWjlxCQ5cVHL0lZy6rFIrBVXUm7DgKbx0YaUYJeb1f6DVK77zPey+TWz/tMUckkuMM0gRnN4QDcai5Lka2N7XvXMxYJBAjZyGM0iFQoPRXcTuK69etdhgMfh0mEkOGlxE0bZoyGIiU3DZsqC5NxrcgVzM2yxFfnpoorkkqW5yTUkkZIr239ZFKhUxNe7lFyb58DoxMadOajB6K2vMPtaL9nKL0oZWdid7ggWFwOyvMuOuxsouWJ1u1iTewB0HgBVI2thFBCRzTv1FjzSfKl2PzCoO3sWRaPm8OvCJQrW7X1c+LV3ZKsVarUUFyW85U43vFXY0nJ+a2ZlWBTrmlYQjvAbpHwBqmT7DH8SeSZvwwLlW/8AzJP5LWVJhCxvI7O3WSf5nWo5lRuArlz4Onwc356Iq035Db8olX/2+FjT9eQc8/nJ0R4LSGO2hiJviysw4XJA7huHlQwrwRUy7RqbqaUV5INmuOov9mHfXoppVhFNYTZE8ovHFI43ZlRivna1cjlVqve2VuOaY2NXYfGMhBViCNxBsR3Gn8byXxUamRoJAgIu2W6i97XI3bqySK7ISq0tdUYOzOng5Yl7DFxpiVH4xaS3ZKtm871TNs3CTsTBJzJJ0jm90X6hKNPmtXPVIaur4uM9KsU/oTltuNtuRON6oHYdRWzKe0MDY1FZa41wLBiPE1NLJhebDvCdFFFeMahRRRTAKkLerI4SaYjhApXA8xYbjTiR07snYUuIuUWyL78jHKiA9bMdK1FOEw5IA+1v+I3jhB4ge8/jYV0U8JUqLM9FzYnNLTiIbN2PLMbRRu5/VUkDvO4VrHkysQviMRDFxRTzsg71TQedL4nb2IlXIZCkfVHH0EH7q7/Gk0jA6q2y4Wlvbk/LRC+0l5GwmJwKDoRTTtffIwjQ/upc+tWR8pZ1BESQQA/gQFvma5vWUKtjBO7Xu1pfG20pQS9Lj2S+Ztl8080pvLPK37xt4C9C4CMfdv3609gtgYiQZlhcgbyRYDxa3CtrY3JNpZRE8sSE33OJGBt1qp3VMquMqLVu3sP7KHIU2FtIwNdOj3afSuhx3Kt5kysdKzNt8no8AwGIkkYkXAhQG4/aY6VjycpoFFosIzH8U0h/8VAHr11nHs6pV78mkubYbaO6Kv6E4lCWItc9mtQdgzsuYpkXqaQiJfNyL+FLPysxp9x0gHCJApt32v61lTI0hzSu8jcWYn6610LDYan95Uv0/iKTqPcrdTTxK4aH4mIEh/DApfwLvlUeF6p/Pyj4OFXsecmQ94Xor6Gk4oQNwAqw0PF0af3VP1ev7DySfifsRi8fipRlknbL+BOgg7lWy+lKpgEHVfv1/wBqYJprCbKml+HE7jiFOUd7bh51lPF4mqrXduS0Q1CK1sJgW3V6NaL7HVATNiII7fdz86/yxAjzIpN9pYNPdE858IV9MzH0pw7PxFTVqy5vQTqRXEXer8FsXET/AAoZHHEKcvzHQedeRt2YfBw8MPAlM7fNKWPkBS+LxeJm+NO7dmYkDsAvYeVaLCUKf3lRemoZm9y9x6bk7zfx54IezPzr/LEG9SKWafAR9c+IP7sCf63PpWf9jXv76kIBuFabfB0vBBy6/wAuTab3u3Qc/wARsvwMNDFwYpzj/NMWt4AUrjNoYmf407sOBYkDuF7DyryKlRqKyn2lU3QSj0X5hs1x1M7A7bmgY83I6ccrEX7wNDWknKKKXTE4eOT9dPYyd90GU+K1gYkWc99VCuinjp5Vn16/y5lKCvodNHsDCTn2OJEJP3cSuUeEkdwfECs/aPJbEwjM0ZKdTpaSM/vpcVmLIRT+z9uzQG8UjoevKxF+8bj41p/lqvOL+gu8jOy0V0p5audWiwzN1s2HjJPaSBrRS+Fpf8iDM+Ry1SBV0EN99NogG4V4rdjZIVjwjHsplMIo7avRf7/3q3CPDm9oWyjqQAk9mZtF77Gt6WGq1XovyBtJFIjvYAXJ0AG89gFd5ya/JoskJmxMgjy2LRE5XUEnLnuDlzAaeN65f8+FBbDxrD+v78x/6jbt33QN9NbP29IkEsYY+1YFySbsRxPXXTsoUeN5fQh5pLkvqV8oNoM0hjBQRIbIkR9nYaX6ixNtWOprPjFb8fIyYJz+IvDCNWJUl99gAlr3PVe2mpqn/EiwkjBxiIWtzj2eZtLE3OiX10Ude+tZ06lbvVZJR4f0SpJaQV/5zJwvJ6YgM+WFbXzTMIwR2A9I+Aq5IsFGfaTyS9kCWBP7cn/1rDZy7ZnLOx3liSTVgNYbTC0/DFy66FWm97sa353hU+ywoPAzuZP4Vyj615m5QYp2JDpFfqijVB/CBWZnq/D4d3PRVm7lJ+gp/GVP9KKXRFbNcWe2Dv8AElke++7E/Wuj5HY9MLKHCgnt1pPC8ksY1vYOoNtWsgsevpEVs47kDiMMnOSvCkd7B85I4jcv92qJ1MVV7rb1FakuR1W2uWSzxZQANOr6V84xwGY0w+MwaKc2JZ2G4RRE38XIApP/ABHhr3TDyTdR5yTKt+6MePvVMOzqydpNLqylUjwFX0q2DZ0r+7G5A3kKbDvJ0FeTylmB9lHBD2qgZvmfMfWksVLNObzTSSH9ZiR61u8LQp61Kl//ADqVmk9y9zRkhjT4k0SdgbnW8o7jzIrzHtXBi/QnnPVqsK38MzHzFZ0WBQdXnr9aaWOp2+Fp+CnfqxZZPe/YuHKCYfBggh7cnOP80hYjwtS2MxOIn+NPI44Emw7hu9KsIqFFzYangNfpTfaNZ6U0o9F+Y1SjvevUVTAIOq/frTCoBuFq0k5PYgrnMTKv4ntGvnIRVbYWFPiYmFexC0zfwDL/ABVlssXiHezY80I8hBhVbCm32rgl3CeY/uwr/rb6V4XlE4N4cJCvbIplPf7U5f4a0/w2pH7ySj1YtonuFo4Gc2VSx4KCT5CnBycxG9k5scZWWIfxkH0pebbOOcWMxRfwocg+WMAVnHBEm7OSeP8AuapUMJDx1G+iJvN7l7mq2BgT4mKi7oleU+dlX1oO0NnoOimIma+9nSFflVWPrWWMGg6r95vV8IAIsLa9VP4nCQ8FO/ViyzfEk4/Z75g+GkQnc0c5Yqb7yrrY92lLnYWHk+DilB6lmQxnuzDMvmRWPjxaRu81SHreOKozXehboZuDT3mvNySxai4iaRfxRWlXzjuKyGUjfTeC2tLE2aN2RuKsVPmK0xyvlfSZY5x/xUDN84s/rT2NCfhnbqK8uJgUVvfnDBHU4VgeCzsB4AqT6mip+D/7r3DN5GdswR684zC24KuYt2akBe/XurRXHqoIjhQfrSe1bvAIyD5ay9l4ZnYhbXtfVlUADebsQK1xg4U+JMCfwwqZD3FmyqO8Zq5aKqW7kV1f7lu19TKuWNiTVsGCZ2CxguxO4C/976HkUE2XjbNqezs9K8nEsb3Ph1b+FdVFRzraTu/IuV8uiNiLZKLczzRxW+6PayHsCx3AP7RFMx7Ww8JHMQmRh+kxFiAeKxL0R4k1iKNKf2fsSeXVIzl/Gegni7WX1pRrQhJqjC75vUTjdd9nVco+VrTYOCMsxcIeca5GYlr2sNLa7rdVclgNnSzOViRnIFzYaAcSdwGvXWxhsNhYnX7RIJjfLzUJJGtxcze6ADwvXvldtIFuagXmYQLFY2sJNfeew1PeTVTwy0lWduZCl8sELtsiKEj7RiY1PWkXt3HZpZAf3qiPH4VbZYJZT185Jza/LGL/AMVYyJanE3VzbehB2pU79S8j4sdj5QyqRzcWHisbgiIO3fmkzGok25i397EyAcFOQeS2FVYfZkz2yRSMDusjEHuIFaMHJTFEi8eT9t0j88zC1WsXiX4I26RFkgt/4k7JY86rSO72IPSYn619al5WYaXD5HRW03N0h5GuC2PyCmmzZJIMy26Ikzk8dUuBbtqdo7MhwrFMRi1VhvVInYjsubA99YVIYvESSbd0Tmop30MHlTg4yHyKF6xYAd26uc2VhmBY3BU8ONbvKTauEMBWF53kJAzMqomXr3Ek6fWk9g7bVIMv2WORwW6cjMeu4soIGlXHB1c2ScknbizRTVrpM8FNa0odizEXETgfiYZV+ZrCl/zzij7rpCP+EiofmUA+tLTYZ5DeWR5DxZifreqeHw0PHUv0RTlN8Pc0JMMifEnhTsDGQ+UQb615h2ng1Opnl/YVYwfFix9BScezkH3R460wkQG61Tt8JDw02+rFlm+PsMjb6D4WCj/amZpD5EhfSvEnKDHMLCURL+GJVj/8APrXkJUFKp9puOlOEV6X/EeyXG7EpMIz/Ekd+8/1vXqPZkY+7fv1+tOxRFjYAk8ACT6U8mwMQRfmnA4uObHm9hWE8Vi6+jbZSjFcDLEYG4AeleWrUk2cq/Enw6dnO5z5RhqW57AqeniHb/lQ7+5pGH0oj2fiqnyv1E6kVxM96pIrSfbOBU+zw88va8uUfLGoPrXj/EjD4WDw6drR84fOUmuhdlTX3kox6tEOouCZnqhY2Gp4DU+laUHJzFMMwgkA4sMg83sKom5SY9hbnig4R2jHlGBWbKkjn2kjNrvJJPmTTeFwkPHVv0V/0Fmm9yLsbyLxbyMyRq41NlliZvlD38LVh4vZcsXxI3T9pSv1FesWxjkZQdx040xhOUmIj0SWRRwDG3y7j5VoqeFku7Jr0M25XMu1RXRryqzA87Bh5b9bRBW+aPKb1Tz+CffFJH2xyZh8sgJ/ipvBX8E0/UWfmjDvRW2dnYPqxEg7DALjyltRU/A1/wCMedGbs2HNJbsNb+G2DM+qxsR+K1lHexso8TWFsaZlnjKkqc41Gh31203TsXLP+0xb615jnTj42+iOiEW0cvPggGIZl0J905/Ir0T514iMatcqXHAnKD8uvrTuKg9q9h4W7KUaC5tcLc7yd1+Nrn0r1cLJXi4UtNN45x7u8eXaz/o0iiH6kYLD958zetLyu8h6bu5/WYt9aZw8cCgAys56xHET/E5X6VdHjIkN1w5Y9RllNvliC/U1pX+IzvvKC5XS/cxjltorlMmDKZTx3f7Vs7L5Hz4i7v7JATdpLggAXJCHUjiRSkPKTE5gqGOK5/RxqD85u3rWthNpNDM7sxkdomQlzmPS376yg6MFknPM3yNHnktNDJxM+GhBEUPPMrEGSVjkPaiIRp3k14TbuII6BjhFgPZRIp+a1/WvLQlojYXJfQAXPXuFXw7Cny3KFBfe5WP/AMyKzeJqJuNCC0e+1yHCK3sVnxU8gtJPKw4FyR5XrzhdmoT0rnxp5dmLcB58OnEmZWt383mq+HD4dd+Lh/dWVvUJTv2hPn+Ar01yO05AbZjwoIyixrT5XbTgnTREvxyi/na9cvhNn4UoHGLJsOkBCd/AZmHrWZjNt4dPd+0Odb9BUHZrdu3qrleCxU5ZpOz83YUalL5fwOe5T4XoXXqaqdkwezHaST/fhTm1NprLGVWBlJYHO0hJsOqwVR4142TtWdYgsaxAXJzGNGff+Jgar4dqeSpNLzvc1zPekNw4ctooLHsBJ9Kd/MU496MoOMlox/8AIRSEm0cW2jYiS3BSVHkLCknwOY3ZmY8Sb1ao4SPiqN9EK83wNr7HGvv4jDr++ZD5RqRXn7XgV96eV+yOIAebt/KslcCg+6PHX61ekQG4AdwqttgYboN9WFpviN/n3Dj4eFlk7ZJCB5Rqv1rz/iGf9HhsPH2lA5HjIWqqoBpf4jCP3dKK66j2d97ZcdubQYWOJZAepOgPJAKSfZrObySux67n+t6aWrVNZS7WxHyu3RJDVKHISXY0Q6ie8mrVwaDcqjwq55lG9h51U2Nj/ED3a/SuKeKr1Hq2/c0UYohlqiSrZcRYXyta191tOOtQuGkcXVNOJIH1qMtR70yXKK4irVWTWtsjkxi8VKYoY1ZwuYjMAAt7XuxA3muiH5GNo5SzmFLAm2e5NhewsCOqlqtBXR8v2yPatSN6+h7B/JfjMfCcREYGGdkyyEq3QtwW1teNchtfYksE8kMiBXjbKwBuAd+hub6EVvSlmeVbzOWmrMu9F6tGGbhVRWt3mRN0yc9FeaKNo+YWLcPMVYMN4Nxeu2/O0v3ebT9iMX+Z7t61wq11uGx0WVfZSMSBe8iot+u1kJt406an8jS62LTS4Ce0sQzSFmYsTvJNydP9qStfjW6doD7sEI/azyHvszZfSoO1J+pxGOEUaReqKDXTBxjrOr7XZbk2rWFtmbLmIuI3PblJHna1OPsx/vGNP25UX0vm9KTnLP77u/7Ts31NVcwo3AeVZ1amGnJyk5Nv0ItLdoPQxQIwLYlNNbRpJIe7VVHrTD7VwxN8k8h6gSsS27bZj61lWqGYDWiOIoQd4U9fN3Cz5neTbTT82u8UceHcvlCx3LZcmXNnOtz12teuL+zqzdK7HiSSathxgdRGXVb2JJJsDbrygn0pjE4GJCuWYSMWUEKhEYuNfauQGsdNBbrvairia7gsunQlRhEUXCpn90eVNrEg3KvkKRm2kgJFmD3zAswC5QDcWsSWva2vhUfnB2jBERBGrGzEMDaxAtYWG831zCuO9eXF/Uu8EdhsXlAYUKrYX7KT2hjOcJJrM2ds7Ey4dZEjaxksrKrMZCWAygXsCup7b9lZu1Z54ZTGwdGXQhgFbcGGhGmjCs8k73bFniNyJrVGzPhL4/U1q8leTMuNieQPYKbG8gQ9fEjhXDvKw0ubVbpu28WdNnWM44jzr1nHNsQb6geh/rXeYN4MLgMC64XDO88bNJJKuYgq1t1+2uX5XQImOxiqoVRO2UCwUDdYDcPDhUUrZteBomYi4i5sFYkb7CvaiQkgRm433IG+ut5DT4WMMXTNMzAKQEZcuRTbJIpFwc2txfWtXZ/LGBJ8QzZCH5or7CK1wmUm2fTuBr0VRouT0b9TllVmm+B88ySk5cqg5b7ydL26q9YHYc2YIrXzdQXUnQAC/fXZ4zldCuJMohw7qYQhBiCC+cm9lc6266XxPLrDiWJ1wsQyFi2XnFDXXQbzuNjp1itEsOk4qGvmxwlUck29BblHyCxWEwxmkUgaC/OKSCeIQD+dcfsdeedgwvb9Y8bdZrruUXL1MTG0Yjy5/eIlkYabjlbQmua2bIFLGAEG9mJPju6qUJxpNOUV7aFSbmu6a2w9io4JK3szjyYitFdmiPFx5UItGzDRd6smvSNiNRvr1yEhjlmKYmYxxMZbkSGMBvevmBG81sbV2LspMVCBiBzbQSF2ExktMuXLcm5Aa50H4eqor4+cYpRS9jGFK7bbF9r7MVsPI2WJWMbkgOAb2J0UXBrW5Lcj0eFZGJuVUrlaRracALeGtWbGjnOHlw2HOHZSsjlzKGtG491I1uw0P3usmtnk1y9wMWFiSScBljQEBXJByi40XjceFfLVe0cZV7sdLu11y/s6dhBbxfkzs3mNrutms+DJF1Kk2kF7A13wiJLXU6nQ5hrcWvbqrhcNt+DG7VjGHdjfCTxlipWxNiCL+NdFgdlgGIHEZmjcMemxL67mGa2p7NDuralKo4pz38b6GmVW0PjkCONmgRhxImMnQMj5SA0cN1t94EA6b71ncv4RHtSfMNSkJObfrEt93XcGuu5MbAw+JXFxTyCLmseSjE72ZSttSPwVzv5XIAu0nINwcPDrb3tCv8ga6MPLLiNGKqr07HMbHwgld1GTVzYk2tfhrrXOYpCrleBIPgSKjEAdXE/XSqmr05VG9DnjC2oZjRUGis7mgV02wdmTYmyYdHkZUuwW2gFgSbkDea5o09s2dgSM7KtrtZwhOXpAAnS9wCBxFS1dDTsNNjwDuPiamLHE/hHeTc9wtWQz99e2NrW/v+xWiVNb0JuRv2BAIkUguEuBYC4uW6XUN3hXRS8lcMFxB+3Rnm41aMZlUyMVYlVGl7EAW7a4DnmAtfdwr1DHna1+rhfvrdzpRV0l7EZZPifVIsLsTBtIJpVxTARZRzjgAkvzmsWbNYBPmG7WuNwuJwXPuZec5oygoEW55vOSwN+vLb1rJMKpEysoJLKwb7wAzAoOw5gf3BSLy3N65oVO9mRo46WZ9HHKjZkbylcHiJEZUyMfZ5bLlbNrbViP70rHwvKNMPBHmQM/OI+VirXRb9Ft+UENaxF+uuZXHPkKByAbZhmIDbsoIGhsRe5H0pWMDNY6jX/90rd1k992Z7NHQ7Y5ZtJM7xxRRK6qCigMBZSp1KjffUDSk15Q4pyAHv0Tpp7o6jpu03ViGpjkK6g26qHiamXKnoGzje9jbw/LHExxCNCqKDe4UXvx1vwFJYvaUryF3kYubEtm1JsLbt2gAt1Wt1UiKLVgpO5VjS2fIjShZ3YoTYsHNlP4txuPCkZP5CquuhqHK4WOw5GbIXGYiLDrieaZhJlzGTS1mCDTKCQHO+xtrratjljKiTYiKVnbEDEyDOQFidBuYhfdkv4cOFfOI5CDcEg8Roa9S4hmJLMWJNySSSTxJO+pS1uUnY6zC4+NNHLXI0/DY2Nz13uB1EanhRtzBFNbAAIrLa1ir6g9Em1cr9qbr1pz85MRZiSCuXXgBYDw6q2crSc4size8swePcMct/DTh19X+1NT4pnIuO4Ei27Xd21k89ZdM1ze+vRO4jTz9K0sTt3nY4kaNBzQIDIoUuOMhv0iLb6zzybuWrEzxkP2cB3a0rFKVdwOskb7ddVmez3Hdu4jWroFLNoMzXuRx1uSa0jNvuy1E1yOt2HhXOFd8vRjYZzcdHMFt22NV49svNuwSy5rXYC5Klhc5Tm1G479BpWDgsTO7lVVm0zFANw6PSsB0dQnkKpx2Gnw0oWdGVrB8rHeGHRPXTkptbtCIpJne880US828C5tZZImlZgGItHJlXIlza2vVv6q57Zm04+bbO/tFUiJGizoxJIIzZrg9d+Nc3LjWsFW9rhuO4afU04JLQucgJNlVs3SQhrlgttbiw7Nda51Qlrqaykj6F+TKV12tFnLEuJdXBDEFNCb7wSDX1vB4FIgrCOKN2lLSFmuSSSd4OutrcOFfDOSXKyGGTCSSI4khlYyFY0GeNktfMLFmzX0Oluu9d/J+VvZQNxh5mO/3EGvi9cVem3LQum9NSjknh0O0doo6xkJiw/TIFj/AOoUEX7WFcl+WWH/ANZDYA58Mvu8VL2t5iowH5SMPDtDFzywO8WJYMqjLnQhiRfNodGak+VnLjC42dJIkaERYd0TnAGu5YFQMmg0Lb6rD4ZyxKnfR6BOa2bXE+ePXincdCAbg3vY+YvSVd0rXdjJBUUUUrAMc+D1VBcGqaKmw7lhryTXiposI9ZqlJCN1V0UwLTMeNeM9eamgLnq9SGrxUUAe7UWFeb0XoAmi9RRQBIoNRRQBNqLVFFAE1Kta9eaDQB7JFekktbsqqigC/ntf7/rXr7R2L5Xpai9O4DCYixuLDwr1JMzHUr6Clb1NPNwAfgmcCwcDxAqXlc75B8xrPovS7vILseK8ZFv3mpyj/MX1pC9F6WnIdxp41/GPImq2RPxX8KovRemnbgIZlmB9PQWqiwrzei9O/kBNqK80UrgTUUUUgJoqKKACpoooAKKKKAIooooAm1FqKKACi1FFABRaiigAtRUUUATUUUUAFFFFABRRRQBNFRRQBN6KKKACiiigAoqKKAJtUUUUAFFFFAH/9k="/>
          <p:cNvSpPr>
            <a:spLocks noChangeAspect="1" noChangeArrowheads="1"/>
          </p:cNvSpPr>
          <p:nvPr/>
        </p:nvSpPr>
        <p:spPr bwMode="auto">
          <a:xfrm>
            <a:off x="155575" y="-1676400"/>
            <a:ext cx="5238750" cy="350520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50540" name="Picture 12" descr="http://www.polska.travel/images/catalog/6951/134148557079885692_Kino%20Helios%20w%20Rzeszowie.jpeg"/>
          <p:cNvPicPr>
            <a:picLocks noChangeAspect="1" noChangeArrowheads="1"/>
          </p:cNvPicPr>
          <p:nvPr/>
        </p:nvPicPr>
        <p:blipFill>
          <a:blip r:embed="rId3" cstate="print"/>
          <a:srcRect/>
          <a:stretch>
            <a:fillRect/>
          </a:stretch>
        </p:blipFill>
        <p:spPr bwMode="auto">
          <a:xfrm>
            <a:off x="3905250" y="2852936"/>
            <a:ext cx="5238750" cy="3505200"/>
          </a:xfrm>
          <a:prstGeom prst="rect">
            <a:avLst/>
          </a:prstGeom>
          <a:noFill/>
        </p:spPr>
      </p:pic>
      <p:sp>
        <p:nvSpPr>
          <p:cNvPr id="10" name="Prostokąt 9"/>
          <p:cNvSpPr/>
          <p:nvPr/>
        </p:nvSpPr>
        <p:spPr>
          <a:xfrm>
            <a:off x="683568" y="2492896"/>
            <a:ext cx="1817549" cy="369332"/>
          </a:xfrm>
          <a:prstGeom prst="rect">
            <a:avLst/>
          </a:prstGeom>
        </p:spPr>
        <p:txBody>
          <a:bodyPr wrap="none">
            <a:spAutoFit/>
          </a:bodyPr>
          <a:lstStyle/>
          <a:p>
            <a:r>
              <a:rPr lang="pl-PL" b="1" dirty="0" smtClean="0"/>
              <a:t>Amica Rtv Agd</a:t>
            </a:r>
            <a:endParaRPr lang="pl-PL" b="1" dirty="0"/>
          </a:p>
        </p:txBody>
      </p:sp>
      <p:sp>
        <p:nvSpPr>
          <p:cNvPr id="2050" name="AutoShape 2" descr="data:image/jpeg;base64,/9j/4AAQSkZJRgABAQAAAQABAAD/2wCEAAkGBxIREhQTExMWEBUWFRIaEhcVGBUdFhoXFxcXFxYUGBUYHSggHB4lHBUVITIhJSksLy4uFyAzODMsNygtLisBCgoKDg0OGxAQGzcmICQ0NywvLTAsLSwsLCwsLzQsLCw0LCwsLCwsLCwsLDQsLCwsLCwsLCwsLCwsLCwsLC4sLP/AABEIAIYBdwMBEQACEQEDEQH/xAAbAAEAAgMBAQAAAAAAAAAAAAAABgcBBAUCA//EAEQQAAIBAgIECAsGBAYDAAAAAAABAgMRBCEFBhIxBxNRcXKBkbIiMjM0QVJhc5KhsRSis8HC0SNCU4IXJENUYnQWY+H/xAAbAQEAAgMBAQAAAAAAAAAAAAAABAUBAwYCB//EADkRAAIBAgIGCAQFBAMBAAAAAAABAgMEBRESITFBUXETMjM0gZGhsRRywdEiUmHh8BUjQrIGU/FD/9oADAMBAAIRAxEAPwC8QAAAAAAAAAAAAAAAAAAAAAAAAAAAAAAAAAAAAAAAAAAAAAAAAAAAAAAAAAAAAAAAAAAAAAAAAAAAAAAAAAAAAAAAAAAAAAAAAAAAAAAAAAAAAAAAAAAAAAAAAAAAAAAAAAAAAAAAAAAAAAAAAAAAAAAAAAAAAAAAAAAAAAAAAAAAAAAAAAAAADgac1uw2Fbg26k1vjCzt0m8lzbzRUuIQ1byytcLr3C0lqXFnHo8I9JvwqE4rlUot9mRqV5HeibLAKiX4ZrPk0SvRelKWJht0pqa9PKnySTzTJMJxms4lPcW1ShLRqLJm4ezQAAAAAAAAAAAAAAAAAAAAAAAAAAAAAAAAAAAAVlwiaWlLEqlCcoqlHwtmTXhSzd7ci2fmV11Uenktx1eC2sVQdSSzcnw3Iiv2yr/AFKnxy/cjaUuJcdDT/KvJD7ZV/qVPjl+40pcR0NP8q8kT7gz0o5qrRnJyatOG023Z5SWfI7fETbSpnnFnOY7bKLjVisk9T+n8/QnJNOfAAAAAAAAAAAAAAAAAAABxNcdKvDYac45Tk1CD5HK/hdSTfUaa9TQhmiwwy2VxcKMti1vw+5Trd83m3vb3t8rZUnbpZakADq6s6Xlha8Z3tBtKqvQ4Pe3zb+o20qmhLMh31qrmi4b9q5/vsLoLc4QAAAAAAAAAAAAAAAAAAAAAAAAAAAAAAAAAAHyxeIjThKpLKMIyk+ZK5iTyWbPdODqTUFteoozF4h1ak6kt85Sk+eTvb5lLJ6TbPoNOmqcFBbEsvI+Rg9gA6mq+kPs+KpVPRtKM+jPJvqyfUbaM9CaZDv6HT28ob9q5r+ZF0lucIAAAAAAAAAAAAAAAAAAACI8JlBywsZLNQqxcuZpxv2tdpFu1nDMusCmlcNPev3KwK060AHqnRlUahFXlJqMV7XkvqMm9SMSmoLSlsWsvqKsXh85ZkAAAAAAAAAAAAAAAAAAAAAAAAAAAAAAAAAAiXCRpHi8MqSdpVpW/sjZy/Susi3c8oZcS6wShp1+keyPu9hV5WnWm3onASxFaFGOTm7X5LJtvsTPUIuclFGm4rKhSlUe41ZwcW01ZptNcjWTR5NqaazWw8sGS5tUdI/aMLSm3eSWzPpQyb68n1lvQnpwTOGxGh0NxKK2bVyf8yOwbSCAAAAAAAAAAAAAAAAAAfHF4aNWEqc1tRkmpL2MxKKksme6dSVOanHatZVendTsRh5Nwi69P+WUVeSXJKKzv7VlzFZUt5werWjsLTFqNaOU3oy4PZ4M41HRleb2Y0ajfJsS/Y0qEnsROlc0YrNzXmie6manyoyVfEW215OGT2brxpNZbW/JbvpOt7dxelLac5ieKqrHoqOze+P6cibEwoQAAAAAAAAAAAAAAAAAAAAAAAAAAAAAAAAAAVLr9pHjsXKKd40lsLnWc325f2lXcz0qnI7PCKHRWyb2y1/b09yOEctCbcGGA2qlSu90IqEelLN9iS+ImWcM25FBj1fKnGkt+vwX89Dla+YDicZNrxaiU49eUvvJvrNVzDRqP9SZhFfpbZJ7Y6vt6EeNBZk34MNIbNSpQbymlOHSjlLtTXwkyznk3EoMeoZwjVW7U+T2fz9SxiwOXAB5nNRV20lyvcDKTbyRysVrNg6eUsRC69EXtPsjc1OvTW1kynh11PZB+Or3OdU18wS3SnLmg/zsa3d0yTHBLp7Ul4nha/4P/wBq/s/+mPi6Z6/od1+nmdLA604Oq0o1opvcp3i/vWNka9OWxkWrht1S1yg/DX7HYTNxBNXHaTo0FerVhT6TV3zLezxKcY7WbqVtVrPKnFs4eI17wUd0p1OjB/WVjS7qmiwhgt1Lakub+2Z86fCBg3vVWPPBfpbMK7pnuWB3K2ZPx+6R2tGacw+IypVYzfq7pfC8zdCrCexkCvZ16HaRyXHd5nRNhFABycTrJhKcpQnXjGUXaSd7p8m41OtTTybJkMPuZxUowbTPn/5Zgv8AcQ+f7GPiKfE9/wBMu/8ArZ0NH6QpV4udKaqRTabV96s7fNGyM4yWcSLWoVKMtGosmbR6NQANPH6UoUPK1YU+RSau+Zb2eJTjHazfRtqtbs4tnGr69YKO6cp9GEvq7Gp3VNE6GDXUtqS5tGvHhBwl/Fqr27Mfykefi6f6mx4Fc8V5/sbuH1zwU/8AV2OnGS+drHtXNN7zRPCLuP8AjnyaZ2cLjKdVbVOcai5YyTXyNsZKWxkGpSnTeU4tc1kfc9Gs1sTj6VLylSFPpSivqzy5xjtZtp0KlTqRb5LM5dfW/BR/11LoqT+aRqdxTW8lxwq7l/h55I056/YNbnUlzQf52PPxdM3rBLp7cvM9Ute8E98px54S/K4V1TMSwW6WxJ+J2NH6Zw9fKlVhN8ifhfC8zdGpCWxkGtaV6PaRa9vM3z2RwAAAAAAAAAAAAAaemMcqFCpVf8kJNLldvBXW7I8VJaMXI321F1qsaa3so+pNybk822237W7tlMd+kkskeQZLh1K0fxGEppq0prjJ887WvzR2V1Frbw0aa8ziMUr9Ncye5al4fucrhNwG3QhWSzpztLoTyf3lE13kM4qXAm4FX0azpv8AyXqv2zK0K46o29EY50K9Oqv5Jpv2x3SXY2e4S0ZKRpuaKrUpU3vXru9S8Kc1JJp3TSafse4uVrPn7TTyZ6BgrfhSf8aivRxcu8V951kdTgHZT5/QhJDL4yAADABv4PTOIoxcKdacIvek8uq/i9Vj3GpOKyTI9W0oVZaU4Jv+efiaU5Nttttve27t87Z4JCSSyRgAAGYyaaabTW5rJp8qaAaTWTLK1F1olX/gVneok3CXrpb0/wDkvmuYsbau5fhltOVxbDVR/u0l+HeuH7EyJZRFL61+eYj3kvyKit2jO7w/utPkco1Ews/gx80n76fcgWVn1HzOSx3vK+Ve7JbKSSbbslvb3W5SUUyTbyRXGs+vE5t08M9iCydReNLo33L27+Yr6103qh5nUWGDRilOus3w3LnxfoQucnJttuTe9t3b52yGXqSSyRgGQAACR8Hvn0OjU7rJFr2iKvGe6S5r3LK1gdsLXay/hVe6yxq9R8jlbNZ3EOa9ykSmO+MgGADIATs7rJrc1vXMwHr1E+1J1tnKccPiJbW1lSqPff1JP0+xk63uG3oyOcxXC4xi61FZZbV9V9UT8nHNgAAAAAAAAAAAEI4T9IbNOnQTzm9qXRjuXXJ/dId5PJKJf4DQznKq92pc3+3uVyV51B9cIobcOMbUNqO3ZXezfOy5jKyz1nippaD0Nu7mWetfMEsk5/Ayy+LpnJf0W7e5eZraU1xwNejUpOU7ThKPiPJtZPqdmeZ3NOUWjbQwq7pVY1Elqee0rMrjqzIBbOoOkOOwkIvxqX8N8y8T7rS6i0tp6VPlqOMxih0Vy2tktf39SSEgqyt+FLy1H3cu8V951kdTgHZT5/QhRDL46mrGjoYnE06U21GW3fZ3+DFy39RtowU5qLId/cSoUJVI7Vl6vIsT/wAFwNrcXK/rcZUv2Xt8if8AC0+Hqcz/AFq7zz0l5L7ZkH1v1beCnFxk50p32W/GTW+L5ctz5+QhV6PRvVsOgw3EFdRaayktv3I+aCyPtgMPxlWlTvbbqU4X5NuSje3suZis2lxNdWfR05T4JvyWZZdDg/wiVpOpN8rlb5JFirSG85WWOXLerJeBG9cNUFhYcdSk5U7pSjLfG7snf0q9l1kevb6C0lsLTDcVdxLo6i/Fuy3kSIpdGxo7GOjVp1VvhKMupPNdauus9RloyUuBrrUlVpypvesi9E7l0fPCmNa/PMR7yX5FRW7Rnd4f3WnyOUaiYWfwY+aT99PuQLKz6j5nJY73lfKvdmvwlaYcIRw8HZ1Fep0Fko9b7vtPN3UyWit5twO1U5utLdqXPj4fUrgrzqAAT7V3UKLiqmKbu0mqUW1ZP1pLO/sVrE6laLLOfkc5e421Jwobt/2RJ46r4JK32en1q77XmSegp8CoeJXTefSM0MdqJg6l9mMqL5YSdvhlddhrla03s1EmljVzDrPSX6r6rI5+gNUKuExcKm1GrTSmnJZSV4tK8X+TPFK3lTqZ7iTeYrTubZwyylq/VeZLNL4eVShVhHxp05xjfddxaWZKms4tIpraap1ozlsTTITo/g5eTr1rcsaa/XL9iFGz/My/rY+tlKHi/svud/C6lYKH+k6j5Zyk/le3yN6tqa3FbUxi7n/llyS/9N1av4Pd9npfDE99DT4I0fHXW3TfmRTXzVuhRo8fRhxTUoqSV9lqWW70O9txGuaMYx0olxhGIVqtXoqjz1auOogRBOjMxm4tNOzTTT5Gs0wGk1ky9NH4jjKVOp68IS+JJ/mXUXnFM+eVodHUlDg2vI2D0awAAAAAAAAAAU1rdpD7Ri6sk7xi9iHNDL5vafWVFeelNs7nDaHQ20Y73rfj+xxzUTgAAAAAAASzg30jxeJdJvKtGy5NqF5L5bS7CVaTynlxKbG6GnQ6RbY+z1FolkciVvwpeWo+7l3ivvOsjqcA7KfP6EKIZfEh1AX+epc1XuSN9t2iKzGO6S8PctwtTiyF8KXkKPvv0TId51VzL7AO2ny+qK2K86k3dB+dYb/sYf8AFie6fXjzXuaLru9T5ZezLwLk+fkd4QfMK3PR/Gpke67J+HuWeDd8h4/6sqQqztDzLcwzK2l84J/w4dCP0Rdx2I+dVeu+ZTutfnmI95L8iprdozuMP7rT5HKNRMLP4MfNJ++n3IFlZ9R8zksd7yvlXuyI6/1trHVV6ipxXwKX6iJcvOoy6weGjaRfHN+uX0I8aCzO3qXhVVxlGMldJuVuhFyXzSN1vHSqLMgYpVdO1m1y89RcRbHDgAAAA1dJ6Qp4em6lWWzFdrfoSXpbPM5qCzZuoUJ15qEFmyudL6+4io2qKVCHoeTm/a28lzJdZXzu5Pq6jp7bBKMFnV/E/Jfz+ZEcxGkq9R3nWqT55ya7L2RHc5Pay0hb0YLKMEvBGvxsvWfazGbNujHge5Yuo47LqTcXa8XKTjlu8G9hpPZmeVSgnpKKz45LM+Rg9gAurVnzPDe4o9yJcUezjyRwd93qp8z9zpmwiAAAAAAAAAHL1n0j9nw1WonaWzaHSllH5u/Uaq09CDZLsKHT3EYbt/JbSlSoO8MgE80NqFTq0KdSpUnCU4qTSUbJSzSzXI0TadopRTbOducbnTqyhCKaTy37jc/w5of1qn3P2PfwceJo/r9X8i9R/hzQ/rVPufsPg48R/X6v5F6nG1q1OjhaPG05znaUVNStknlfJctu01VrZQjpJk7D8Wlc1ejmktWrIiBELs+uExEqU4VI+NCUZLnTuZTaeaPFSmqkHCWx6i8sHiY1acKkc4zjGS5mrl1GSks0fPqtN05uEtqeRXvCl5aj7uXeIF51kdNgHZT5/QhRDL4kfB959T6NTuskWvaIq8Z7pLw9y2i0OMIXwpeQo++/RMh3nVXMvsA7afL6orYrzqTd0H51hv8AsYf8WJ7p9ePNe5ouu71Pll7MvAuT5+R3hB8wrc9H8amR7rsn4e5Z4N3yHj/qypCrO0PMtzDMraXxgvJw6EPoi7jsR87q9eXMp7WvzzEe8l+RU1u0Z2+H91p8jlGomFn8GPmk/fT7kCys+o+ZyWO95Xyr3ZFuETDOGMlL0VIQkupbD7pFuo5VM+Jb4LU0rVLg2vr9SMkctjpat6RWHxNKq/FUrT6Mk4t9Sd+o2Up6E0yLe0HXoSpra9nNay6adRSSlFpppNNbmnmmi4TzODlFxeT2noGAAACr+ErHueJVK/g0orL/AJTV2+zZ+fKVt3LOeXA63A6ChQdTfJ+i/ciRFLo6mrmhZYytxcXsJLanLfaN0sl6Xdm2lSdSWREvbyNrT02s9yX6lgUNQsHFWkp1HyubXyjZE5WlPec1PG7pvVkvD75nB1w1RoYag61KU1aUVsyaa8J232uaK9vGEdJFjhuKVbiqqU0ufIhJDL8AF1as+Z4b3FHuRLij2ceSODv+9VPmfudM2EQAAAAAAAAAr3hQ0heVKgvR/Enzu8Y/La7UQLyetR8TpcBoZKVZ8l7v6EEIR0RuaFwLr16VL15pS6Kzk/hTPdOOlJRNF1W6GjKpwXru9S8IxsrLJLcXJwDeesyDAANTS2CVejUpP+eEknyNrJ9Ts+o8TjpRcTdb1nRqxqLc8yjpwcW08mm0+dZNFMfQE01mjAMlncGukeMw8qTedKVl0JZx+e0upFlaTzhlwOSxyhoV1UWyS9V/EcbhS8tR93LvGm86yJ+AdlPn9CFEMviR8H3n1Po1O6yRa9oirxnukvD3LaLQ4whfCl5Cj779EyHedVcy+wDtp8vqitivOpN3QfnWG/7GH/Fie6fXjzXuaLru9T5ZezLwLk+fkd4QfMK3PR/Gpke67J+HuWeDd8h4/wCrKkKs7Q8y3MMytpfGC8nDoQ+iLuOxHzur15cynta/PMR7yX5FTW7Rnb4f3WnyOUaiYWfwY+aT99PuQLKz6j5nJY73lfKvdmxr3oN4mipQV6lK7ivTKLXhQXtyTXN7TNzS045rajXhN6reroz6svR7mVQVh2IAO1oTWjE4VbMJKcPUmm0ujZpr6ew3U684akQLrDaFy9KSyfFfzWSKPCRK2eHV/ZPLum/4x8Csf/H1nqqen7mjjeEHEyypwp0ly2cpdraXyPErub2aiRSwKhHrtv0X88TGpmka1fH03VqSqPZq22nkvBe6O5dQt5ylVWkzOJ0KVGzkqcUta9z58I+DcMXxn8tWEWn7YJRku6+sxdxynnxM4JVUrbQ3xfvrRFiMXB1tWdNywdXjFHbi1szjuur3unypo20arpyzId9Zq6p6DeTWtMn9HX3BtXbnB8jg7/duicrumc3LBLpPJJPx+5wtcNbcPiaDo0lNtyg9pxSj4Lv6Xf5GivcRnHRRYYbhdahWVSeW/Vnr1kHIZ0AALq1Z8zw3uKPciXFHs48kcHf96qfM/c6ZsIgAAAAAAAMN2zeQBSGndJrEYipVvlKXg9FZR+SRTVKmnJyPoFpbuhRjTy2bee80NtcqNeaJGTJtwX4Hbq1KzzUIqMX/AMpZvsSXxE2zjnJy4FBj1bRpxpcdb5L9/YsksDlgAAAAVDr3guJxk/RGpapH+7xvvJ9pVXMdGo/11nbYTW6W1jxjq8tnoR7bXKiPmiyyZItQ9Jqji4JtbNVOEs/S84v4kl1ki2qaNRfqVmL27q2zaWuOv7+h1OFOSVaj7uXeNl51kRMAX9qfP6EJ21yoh5ovsmSPg9kvt1PP+Wp3WSLV/wB1FXjKfwkua9y3C1OLIVwpu1Cj779EyHe9Vcy+/wCPr+9Pl9UVrtrlRXZo6rJm7oOa+1YbNecYf8WJ7pv8cea9zRdp/D1Pll7MvIuj58R3hCf+Qrc9D8amR7rsn4e5aYN32Hj/AKsqLbXKiqzR2mTMSmrPNBtGUnmXzgvJw6EPoi8jsR86q9eXMp3WyS+2YjNeUl+RUV3/AHGdxhyfwtPkcnbXKjVmiZky0ODB/wCUn76fcgWVn1HzOSx7vK+Ve7JeSykIjrRqXHEN1aLVOq85J+JJ8rtuftRFrWynrjtLqwxeVBKnV1x9V90V/pLQuIw7fG0pRS/mteHPtLIgTpzhtR0lC7oV+zkn+m/yOemeCUZBgxcGSYagaKrrEwqulKNNRneUlZZxsrXzfUS7anLT0stRR4xc0XbumpJy1alrJ9pzQ9PF0nTqc8ZLfGXKv2JtSmqiyZzlpdTtqmnDxXFFXaZ1TxOHb8B1YeidNN5e2O9fT2lbUt5w3ZnXW2J29dbcnwf33nCuaSxMgwYAMOS5RmZyZuYXRtar5OlUn0Yya7bWPShJ7EaKlxSp9eSXiXJoCjKGFoQmtmUaNJST3pqCTXaW1JNQSfA4e8nGdxUlF5ptteZvmwjAAAAAAAAAHjio+quxGMketKXEcVH1V2IZIaUuJ6jFLcrcxkw23tMgwAAAADzKCe9J84yMptbDHFR9VdiMZIzpS4jio+quxDJDSfEzKCe9J85nIwm1sMcVH1V2IxkjOlLiZjTS3JLqM5GHJveegYMSinvV+cGU2th54qPqrsRjJGdKXEKlHkXYhkjGk+J7MmDDV9+YCeR54qPqrsRjJHrSlxHFR9VdiGSGlLiezJ5PDpx5F2IxkjOk+I4qPqrsQyRnSlxPUYpblbmMmG29pkGAAADTr6Jw8/Ho05c8I/seHTi9qN8LqtDqza8Wa61cwf8AtqXwR/Y89DT/ACo2fH3X/Y/Nm5h8BSp+JThDoxivoj2oxWxGmdapPrSb8TYPRqAAANbEYClU8enCfSjFvtaPLhF7UbYV6kOrJrxNSWrmDe/DUvgj+x46Gn+VG5X90v8A6PzZ7hoHCrdh6S/sj+xnoocDDvbh7aj82bVHB04eLThHoxS+iPailsRplVqS60m/E+5k1g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data:image/jpeg;base64,/9j/4AAQSkZJRgABAQAAAQABAAD/2wCEAAkGBxIREhQTExMWEBUWFRIaEhcVGBUdFhoXFxcXFxYUGBUYHSggHB4lHBUVITIhJSksLy4uFyAzODMsNygtLisBCgoKDg0OGxAQGzcmICQ0NywvLTAsLSwsLCwsLzQsLCw0LCwsLCwsLCwsLDQsLCwsLCwsLCwsLCwsLCwsLC4sLP/AABEIAIYBdwMBEQACEQEDEQH/xAAbAAEAAgMBAQAAAAAAAAAAAAAABgcBBAUCA//EAEQQAAIBAgIECAsGBAYDAAAAAAABAgMRBCEFBhIxBxNRcXKBkbIiMjM0QVJhc5KhsRSis8HC0SNCU4IXJENUYnQWY+H/xAAbAQEAAgMBAQAAAAAAAAAAAAAABAUBAwYCB//EADkRAAIBAgIGCAQFBAMBAAAAAAABAgMEBRESITFBUXETMjM0gZGhsRRywdEiUmHh8BUjQrIGU/FD/9oADAMBAAIRAxEAPwC8QAAAAAAAAAAAAAAAAAAAAAAAAAAAAAAAAAAAAAAAAAAAAAAAAAAAAAAAAAAAAAAAAAAAAAAAAAAAAAAAAAAAAAAAAAAAAAAAAAAAAAAAAAAAAAAAAAAAAAAAAAAAAAAAAAAAAAAAAAAAAAAAAAAAAAAAAAAAAAAAAAAAAAAAAAAAAAAAAAAAADgac1uw2Fbg26k1vjCzt0m8lzbzRUuIQ1byytcLr3C0lqXFnHo8I9JvwqE4rlUot9mRqV5HeibLAKiX4ZrPk0SvRelKWJht0pqa9PKnySTzTJMJxms4lPcW1ShLRqLJm4ezQAAAAAAAAAAAAAAAAAAAAAAAAAAAAAAAAAAAAVlwiaWlLEqlCcoqlHwtmTXhSzd7ci2fmV11Uenktx1eC2sVQdSSzcnw3Iiv2yr/AFKnxy/cjaUuJcdDT/KvJD7ZV/qVPjl+40pcR0NP8q8kT7gz0o5qrRnJyatOG023Z5SWfI7fETbSpnnFnOY7bKLjVisk9T+n8/QnJNOfAAAAAAAAAAAAAAAAAAABxNcdKvDYac45Tk1CD5HK/hdSTfUaa9TQhmiwwy2VxcKMti1vw+5Trd83m3vb3t8rZUnbpZakADq6s6Xlha8Z3tBtKqvQ4Pe3zb+o20qmhLMh31qrmi4b9q5/vsLoLc4QAAAAAAAAAAAAAAAAAAAAAAAAAAAAAAAAAAHyxeIjThKpLKMIyk+ZK5iTyWbPdODqTUFteoozF4h1ak6kt85Sk+eTvb5lLJ6TbPoNOmqcFBbEsvI+Rg9gA6mq+kPs+KpVPRtKM+jPJvqyfUbaM9CaZDv6HT28ob9q5r+ZF0lucIAAAAAAAAAAAAAAAAAAACI8JlBywsZLNQqxcuZpxv2tdpFu1nDMusCmlcNPev3KwK060AHqnRlUahFXlJqMV7XkvqMm9SMSmoLSlsWsvqKsXh85ZkAAAAAAAAAAAAAAAAAAAAAAAAAAAAAAAAAAiXCRpHi8MqSdpVpW/sjZy/Susi3c8oZcS6wShp1+keyPu9hV5WnWm3onASxFaFGOTm7X5LJtvsTPUIuclFGm4rKhSlUe41ZwcW01ZptNcjWTR5NqaazWw8sGS5tUdI/aMLSm3eSWzPpQyb68n1lvQnpwTOGxGh0NxKK2bVyf8yOwbSCAAAAAAAAAAAAAAAAAAfHF4aNWEqc1tRkmpL2MxKKksme6dSVOanHatZVendTsRh5Nwi69P+WUVeSXJKKzv7VlzFZUt5werWjsLTFqNaOU3oy4PZ4M41HRleb2Y0ajfJsS/Y0qEnsROlc0YrNzXmie6manyoyVfEW215OGT2brxpNZbW/JbvpOt7dxelLac5ieKqrHoqOze+P6cibEwoQAAAAAAAAAAAAAAAAAAAAAAAAAAAAAAAAAAVLr9pHjsXKKd40lsLnWc325f2lXcz0qnI7PCKHRWyb2y1/b09yOEctCbcGGA2qlSu90IqEelLN9iS+ImWcM25FBj1fKnGkt+vwX89Dla+YDicZNrxaiU49eUvvJvrNVzDRqP9SZhFfpbZJ7Y6vt6EeNBZk34MNIbNSpQbymlOHSjlLtTXwkyznk3EoMeoZwjVW7U+T2fz9SxiwOXAB5nNRV20lyvcDKTbyRysVrNg6eUsRC69EXtPsjc1OvTW1kynh11PZB+Or3OdU18wS3SnLmg/zsa3d0yTHBLp7Ul4nha/4P/wBq/s/+mPi6Z6/od1+nmdLA604Oq0o1opvcp3i/vWNka9OWxkWrht1S1yg/DX7HYTNxBNXHaTo0FerVhT6TV3zLezxKcY7WbqVtVrPKnFs4eI17wUd0p1OjB/WVjS7qmiwhgt1Lakub+2Z86fCBg3vVWPPBfpbMK7pnuWB3K2ZPx+6R2tGacw+IypVYzfq7pfC8zdCrCexkCvZ16HaRyXHd5nRNhFABycTrJhKcpQnXjGUXaSd7p8m41OtTTybJkMPuZxUowbTPn/5Zgv8AcQ+f7GPiKfE9/wBMu/8ArZ0NH6QpV4udKaqRTabV96s7fNGyM4yWcSLWoVKMtGosmbR6NQANPH6UoUPK1YU+RSau+Zb2eJTjHazfRtqtbs4tnGr69YKO6cp9GEvq7Gp3VNE6GDXUtqS5tGvHhBwl/Fqr27Mfykefi6f6mx4Fc8V5/sbuH1zwU/8AV2OnGS+drHtXNN7zRPCLuP8AjnyaZ2cLjKdVbVOcai5YyTXyNsZKWxkGpSnTeU4tc1kfc9Gs1sTj6VLylSFPpSivqzy5xjtZtp0KlTqRb5LM5dfW/BR/11LoqT+aRqdxTW8lxwq7l/h55I056/YNbnUlzQf52PPxdM3rBLp7cvM9Ute8E98px54S/K4V1TMSwW6WxJ+J2NH6Zw9fKlVhN8ifhfC8zdGpCWxkGtaV6PaRa9vM3z2RwAAAAAAAAAAAAAaemMcqFCpVf8kJNLldvBXW7I8VJaMXI321F1qsaa3so+pNybk822237W7tlMd+kkskeQZLh1K0fxGEppq0prjJ887WvzR2V1Frbw0aa8ziMUr9Ncye5al4fucrhNwG3QhWSzpztLoTyf3lE13kM4qXAm4FX0azpv8AyXqv2zK0K46o29EY50K9Oqv5Jpv2x3SXY2e4S0ZKRpuaKrUpU3vXru9S8Kc1JJp3TSafse4uVrPn7TTyZ6BgrfhSf8aivRxcu8V951kdTgHZT5/QhJDL4yAADABv4PTOIoxcKdacIvek8uq/i9Vj3GpOKyTI9W0oVZaU4Jv+efiaU5Nttttve27t87Z4JCSSyRgAAGYyaaabTW5rJp8qaAaTWTLK1F1olX/gVneok3CXrpb0/wDkvmuYsbau5fhltOVxbDVR/u0l+HeuH7EyJZRFL61+eYj3kvyKit2jO7w/utPkco1Ews/gx80n76fcgWVn1HzOSx3vK+Ve7JbKSSbbslvb3W5SUUyTbyRXGs+vE5t08M9iCydReNLo33L27+Yr6103qh5nUWGDRilOus3w3LnxfoQucnJttuTe9t3b52yGXqSSyRgGQAACR8Hvn0OjU7rJFr2iKvGe6S5r3LK1gdsLXay/hVe6yxq9R8jlbNZ3EOa9ykSmO+MgGADIATs7rJrc1vXMwHr1E+1J1tnKccPiJbW1lSqPff1JP0+xk63uG3oyOcxXC4xi61FZZbV9V9UT8nHNgAAAAAAAAAAAEI4T9IbNOnQTzm9qXRjuXXJ/dId5PJKJf4DQznKq92pc3+3uVyV51B9cIobcOMbUNqO3ZXezfOy5jKyz1nippaD0Nu7mWetfMEsk5/Ayy+LpnJf0W7e5eZraU1xwNejUpOU7ThKPiPJtZPqdmeZ3NOUWjbQwq7pVY1Elqee0rMrjqzIBbOoOkOOwkIvxqX8N8y8T7rS6i0tp6VPlqOMxih0Vy2tktf39SSEgqyt+FLy1H3cu8V951kdTgHZT5/QhRDL46mrGjoYnE06U21GW3fZ3+DFy39RtowU5qLId/cSoUJVI7Vl6vIsT/wAFwNrcXK/rcZUv2Xt8if8AC0+Hqcz/AFq7zz0l5L7ZkH1v1beCnFxk50p32W/GTW+L5ctz5+QhV6PRvVsOgw3EFdRaayktv3I+aCyPtgMPxlWlTvbbqU4X5NuSje3suZis2lxNdWfR05T4JvyWZZdDg/wiVpOpN8rlb5JFirSG85WWOXLerJeBG9cNUFhYcdSk5U7pSjLfG7snf0q9l1kevb6C0lsLTDcVdxLo6i/Fuy3kSIpdGxo7GOjVp1VvhKMupPNdauus9RloyUuBrrUlVpypvesi9E7l0fPCmNa/PMR7yX5FRW7Rnd4f3WnyOUaiYWfwY+aT99PuQLKz6j5nJY73lfKvdmvwlaYcIRw8HZ1Fep0Fko9b7vtPN3UyWit5twO1U5utLdqXPj4fUrgrzqAAT7V3UKLiqmKbu0mqUW1ZP1pLO/sVrE6laLLOfkc5e421Jwobt/2RJ46r4JK32en1q77XmSegp8CoeJXTefSM0MdqJg6l9mMqL5YSdvhlddhrla03s1EmljVzDrPSX6r6rI5+gNUKuExcKm1GrTSmnJZSV4tK8X+TPFK3lTqZ7iTeYrTubZwyylq/VeZLNL4eVShVhHxp05xjfddxaWZKms4tIpraap1ozlsTTITo/g5eTr1rcsaa/XL9iFGz/My/rY+tlKHi/svud/C6lYKH+k6j5Zyk/le3yN6tqa3FbUxi7n/llyS/9N1av4Pd9npfDE99DT4I0fHXW3TfmRTXzVuhRo8fRhxTUoqSV9lqWW70O9txGuaMYx0olxhGIVqtXoqjz1auOogRBOjMxm4tNOzTTT5Gs0wGk1ky9NH4jjKVOp68IS+JJ/mXUXnFM+eVodHUlDg2vI2D0awAAAAAAAAAAU1rdpD7Ri6sk7xi9iHNDL5vafWVFeelNs7nDaHQ20Y73rfj+xxzUTgAAAAAAASzg30jxeJdJvKtGy5NqF5L5bS7CVaTynlxKbG6GnQ6RbY+z1FolkciVvwpeWo+7l3ivvOsjqcA7KfP6EKIZfEh1AX+epc1XuSN9t2iKzGO6S8PctwtTiyF8KXkKPvv0TId51VzL7AO2ny+qK2K86k3dB+dYb/sYf8AFie6fXjzXuaLru9T5ZezLwLk+fkd4QfMK3PR/Gpke67J+HuWeDd8h4/6sqQqztDzLcwzK2l84J/w4dCP0Rdx2I+dVeu+ZTutfnmI95L8iprdozuMP7rT5HKNRMLP4MfNJ++n3IFlZ9R8zksd7yvlXuyI6/1trHVV6ipxXwKX6iJcvOoy6weGjaRfHN+uX0I8aCzO3qXhVVxlGMldJuVuhFyXzSN1vHSqLMgYpVdO1m1y89RcRbHDgAAAA1dJ6Qp4em6lWWzFdrfoSXpbPM5qCzZuoUJ15qEFmyudL6+4io2qKVCHoeTm/a28lzJdZXzu5Pq6jp7bBKMFnV/E/Jfz+ZEcxGkq9R3nWqT55ya7L2RHc5Pay0hb0YLKMEvBGvxsvWfazGbNujHge5Yuo47LqTcXa8XKTjlu8G9hpPZmeVSgnpKKz45LM+Rg9gAurVnzPDe4o9yJcUezjyRwd93qp8z9zpmwiAAAAAAAAAHL1n0j9nw1WonaWzaHSllH5u/Uaq09CDZLsKHT3EYbt/JbSlSoO8MgE80NqFTq0KdSpUnCU4qTSUbJSzSzXI0TadopRTbOducbnTqyhCKaTy37jc/w5of1qn3P2PfwceJo/r9X8i9R/hzQ/rVPufsPg48R/X6v5F6nG1q1OjhaPG05znaUVNStknlfJctu01VrZQjpJk7D8Wlc1ejmktWrIiBELs+uExEqU4VI+NCUZLnTuZTaeaPFSmqkHCWx6i8sHiY1acKkc4zjGS5mrl1GSks0fPqtN05uEtqeRXvCl5aj7uXeIF51kdNgHZT5/QhRDL4kfB959T6NTuskWvaIq8Z7pLw9y2i0OMIXwpeQo++/RMh3nVXMvsA7afL6orYrzqTd0H51hv8AsYf8WJ7p9ePNe5ouu71Pll7MvAuT5+R3hB8wrc9H8amR7rsn4e5Z4N3yHj/qypCrO0PMtzDMraXxgvJw6EPoi7jsR87q9eXMp7WvzzEe8l+RU1u0Z2+H91p8jlGomFn8GPmk/fT7kCys+o+ZyWO95Xyr3ZFuETDOGMlL0VIQkupbD7pFuo5VM+Jb4LU0rVLg2vr9SMkctjpat6RWHxNKq/FUrT6Mk4t9Sd+o2Up6E0yLe0HXoSpra9nNay6adRSSlFpppNNbmnmmi4TzODlFxeT2noGAAACr+ErHueJVK/g0orL/AJTV2+zZ+fKVt3LOeXA63A6ChQdTfJ+i/ciRFLo6mrmhZYytxcXsJLanLfaN0sl6Xdm2lSdSWREvbyNrT02s9yX6lgUNQsHFWkp1HyubXyjZE5WlPec1PG7pvVkvD75nB1w1RoYag61KU1aUVsyaa8J232uaK9vGEdJFjhuKVbiqqU0ufIhJDL8AF1as+Z4b3FHuRLij2ceSODv+9VPmfudM2EQAAAAAAAAAr3hQ0heVKgvR/Enzu8Y/La7UQLyetR8TpcBoZKVZ8l7v6EEIR0RuaFwLr16VL15pS6Kzk/hTPdOOlJRNF1W6GjKpwXru9S8IxsrLJLcXJwDeesyDAANTS2CVejUpP+eEknyNrJ9Ts+o8TjpRcTdb1nRqxqLc8yjpwcW08mm0+dZNFMfQE01mjAMlncGukeMw8qTedKVl0JZx+e0upFlaTzhlwOSxyhoV1UWyS9V/EcbhS8tR93LvGm86yJ+AdlPn9CFEMviR8H3n1Po1O6yRa9oirxnukvD3LaLQ4whfCl5Cj779EyHedVcy+wDtp8vqitivOpN3QfnWG/7GH/Fie6fXjzXuaLru9T5ZezLwLk+fkd4QfMK3PR/Gpke67J+HuWeDd8h4/wCrKkKs7Q8y3MMytpfGC8nDoQ+iLuOxHzur15cynta/PMR7yX5FTW7Rnb4f3WnyOUaiYWfwY+aT99PuQLKz6j5nJY73lfKvdmxr3oN4mipQV6lK7ivTKLXhQXtyTXN7TNzS045rajXhN6reroz6svR7mVQVh2IAO1oTWjE4VbMJKcPUmm0ujZpr6ew3U684akQLrDaFy9KSyfFfzWSKPCRK2eHV/ZPLum/4x8Csf/H1nqqen7mjjeEHEyypwp0ly2cpdraXyPErub2aiRSwKhHrtv0X88TGpmka1fH03VqSqPZq22nkvBe6O5dQt5ylVWkzOJ0KVGzkqcUta9z58I+DcMXxn8tWEWn7YJRku6+sxdxynnxM4JVUrbQ3xfvrRFiMXB1tWdNywdXjFHbi1szjuur3unypo20arpyzId9Zq6p6DeTWtMn9HX3BtXbnB8jg7/duicrumc3LBLpPJJPx+5wtcNbcPiaDo0lNtyg9pxSj4Lv6Xf5GivcRnHRRYYbhdahWVSeW/Vnr1kHIZ0AALq1Z8zw3uKPciXFHs48kcHf96qfM/c6ZsIgAAAAAAAMN2zeQBSGndJrEYipVvlKXg9FZR+SRTVKmnJyPoFpbuhRjTy2bee80NtcqNeaJGTJtwX4Hbq1KzzUIqMX/AMpZvsSXxE2zjnJy4FBj1bRpxpcdb5L9/YsksDlgAAAAVDr3guJxk/RGpapH+7xvvJ9pVXMdGo/11nbYTW6W1jxjq8tnoR7bXKiPmiyyZItQ9Jqji4JtbNVOEs/S84v4kl1ki2qaNRfqVmL27q2zaWuOv7+h1OFOSVaj7uXeNl51kRMAX9qfP6EJ21yoh5ovsmSPg9kvt1PP+Wp3WSLV/wB1FXjKfwkua9y3C1OLIVwpu1Cj779EyHe9Vcy+/wCPr+9Pl9UVrtrlRXZo6rJm7oOa+1YbNecYf8WJ7pv8cea9zRdp/D1Pll7MvIuj58R3hCf+Qrc9D8amR7rsn4e5aYN32Hj/AKsqLbXKiqzR2mTMSmrPNBtGUnmXzgvJw6EPoi8jsR86q9eXMp3WyS+2YjNeUl+RUV3/AHGdxhyfwtPkcnbXKjVmiZky0ODB/wCUn76fcgWVn1HzOSx7vK+Ve7JeSykIjrRqXHEN1aLVOq85J+JJ8rtuftRFrWynrjtLqwxeVBKnV1x9V90V/pLQuIw7fG0pRS/mteHPtLIgTpzhtR0lC7oV+zkn+m/yOemeCUZBgxcGSYagaKrrEwqulKNNRneUlZZxsrXzfUS7anLT0stRR4xc0XbumpJy1alrJ9pzQ9PF0nTqc8ZLfGXKv2JtSmqiyZzlpdTtqmnDxXFFXaZ1TxOHb8B1YeidNN5e2O9fT2lbUt5w3ZnXW2J29dbcnwf33nCuaSxMgwYAMOS5RmZyZuYXRtar5OlUn0Yya7bWPShJ7EaKlxSp9eSXiXJoCjKGFoQmtmUaNJST3pqCTXaW1JNQSfA4e8nGdxUlF5ptteZvmwjAAAAAAAAAHjio+quxGMketKXEcVH1V2IZIaUuJ6jFLcrcxkw23tMgwAAAADzKCe9J84yMptbDHFR9VdiMZIzpS4jio+quxDJDSfEzKCe9J85nIwm1sMcVH1V2IxkjOlLiZjTS3JLqM5GHJveegYMSinvV+cGU2th54qPqrsRjJGdKXEKlHkXYhkjGk+J7MmDDV9+YCeR54qPqrsRjJHrSlxHFR9VdiGSGlLiezJ5PDpx5F2IxkjOk+I4qPqrsQyRnSlxPUYpblbmMmG29pkGAAADTr6Jw8/Ho05c8I/seHTi9qN8LqtDqza8Wa61cwf8AtqXwR/Y89DT/ACo2fH3X/Y/Nm5h8BSp+JThDoxivoj2oxWxGmdapPrSb8TYPRqAAANbEYClU8enCfSjFvtaPLhF7UbYV6kOrJrxNSWrmDe/DUvgj+x46Gn+VG5X90v8A6PzZ7hoHCrdh6S/sj+xnoocDDvbh7aj82bVHB04eLThHoxS+iPailsRplVqS60m/E+5k1g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4" name="AutoShape 6" descr="data:image/jpeg;base64,/9j/4AAQSkZJRgABAQAAAQABAAD/2wCEAAkGBxIREhQTExMWEBUWFRIaEhcVGBUdFhoXFxcXFxYUGBUYHSggHB4lHBUVITIhJSksLy4uFyAzODMsNygtLisBCgoKDg0OGxAQGzcmICQ0NywvLTAsLSwsLCwsLzQsLCw0LCwsLCwsLCwsLDQsLCwsLCwsLCwsLCwsLCwsLC4sLP/AABEIAIYBdwMBEQACEQEDEQH/xAAbAAEAAgMBAQAAAAAAAAAAAAAABgcBBAUCA//EAEQQAAIBAgIECAsGBAYDAAAAAAABAgMRBCEFBhIxBxNRcXKBkbIiMjM0QVJhc5KhsRSis8HC0SNCU4IXJENUYnQWY+H/xAAbAQEAAgMBAQAAAAAAAAAAAAAABAUBAwYCB//EADkRAAIBAgIGCAQFBAMBAAAAAAABAgMEBRESITFBUXETMjM0gZGhsRRywdEiUmHh8BUjQrIGU/FD/9oADAMBAAIRAxEAPwC8QAAAAAAAAAAAAAAAAAAAAAAAAAAAAAAAAAAAAAAAAAAAAAAAAAAAAAAAAAAAAAAAAAAAAAAAAAAAAAAAAAAAAAAAAAAAAAAAAAAAAAAAAAAAAAAAAAAAAAAAAAAAAAAAAAAAAAAAAAAAAAAAAAAAAAAAAAAAAAAAAAAAAAAAAAAAAAAAAAAAADgac1uw2Fbg26k1vjCzt0m8lzbzRUuIQ1byytcLr3C0lqXFnHo8I9JvwqE4rlUot9mRqV5HeibLAKiX4ZrPk0SvRelKWJht0pqa9PKnySTzTJMJxms4lPcW1ShLRqLJm4ezQAAAAAAAAAAAAAAAAAAAAAAAAAAAAAAAAAAAAVlwiaWlLEqlCcoqlHwtmTXhSzd7ci2fmV11Uenktx1eC2sVQdSSzcnw3Iiv2yr/AFKnxy/cjaUuJcdDT/KvJD7ZV/qVPjl+40pcR0NP8q8kT7gz0o5qrRnJyatOG023Z5SWfI7fETbSpnnFnOY7bKLjVisk9T+n8/QnJNOfAAAAAAAAAAAAAAAAAAABxNcdKvDYac45Tk1CD5HK/hdSTfUaa9TQhmiwwy2VxcKMti1vw+5Trd83m3vb3t8rZUnbpZakADq6s6Xlha8Z3tBtKqvQ4Pe3zb+o20qmhLMh31qrmi4b9q5/vsLoLc4QAAAAAAAAAAAAAAAAAAAAAAAAAAAAAAAAAAHyxeIjThKpLKMIyk+ZK5iTyWbPdODqTUFteoozF4h1ak6kt85Sk+eTvb5lLJ6TbPoNOmqcFBbEsvI+Rg9gA6mq+kPs+KpVPRtKM+jPJvqyfUbaM9CaZDv6HT28ob9q5r+ZF0lucIAAAAAAAAAAAAAAAAAAACI8JlBywsZLNQqxcuZpxv2tdpFu1nDMusCmlcNPev3KwK060AHqnRlUahFXlJqMV7XkvqMm9SMSmoLSlsWsvqKsXh85ZkAAAAAAAAAAAAAAAAAAAAAAAAAAAAAAAAAAiXCRpHi8MqSdpVpW/sjZy/Susi3c8oZcS6wShp1+keyPu9hV5WnWm3onASxFaFGOTm7X5LJtvsTPUIuclFGm4rKhSlUe41ZwcW01ZptNcjWTR5NqaazWw8sGS5tUdI/aMLSm3eSWzPpQyb68n1lvQnpwTOGxGh0NxKK2bVyf8yOwbSCAAAAAAAAAAAAAAAAAAfHF4aNWEqc1tRkmpL2MxKKksme6dSVOanHatZVendTsRh5Nwi69P+WUVeSXJKKzv7VlzFZUt5werWjsLTFqNaOU3oy4PZ4M41HRleb2Y0ajfJsS/Y0qEnsROlc0YrNzXmie6manyoyVfEW215OGT2brxpNZbW/JbvpOt7dxelLac5ieKqrHoqOze+P6cibEwoQAAAAAAAAAAAAAAAAAAAAAAAAAAAAAAAAAAVLr9pHjsXKKd40lsLnWc325f2lXcz0qnI7PCKHRWyb2y1/b09yOEctCbcGGA2qlSu90IqEelLN9iS+ImWcM25FBj1fKnGkt+vwX89Dla+YDicZNrxaiU49eUvvJvrNVzDRqP9SZhFfpbZJ7Y6vt6EeNBZk34MNIbNSpQbymlOHSjlLtTXwkyznk3EoMeoZwjVW7U+T2fz9SxiwOXAB5nNRV20lyvcDKTbyRysVrNg6eUsRC69EXtPsjc1OvTW1kynh11PZB+Or3OdU18wS3SnLmg/zsa3d0yTHBLp7Ul4nha/4P/wBq/s/+mPi6Z6/od1+nmdLA604Oq0o1opvcp3i/vWNka9OWxkWrht1S1yg/DX7HYTNxBNXHaTo0FerVhT6TV3zLezxKcY7WbqVtVrPKnFs4eI17wUd0p1OjB/WVjS7qmiwhgt1Lakub+2Z86fCBg3vVWPPBfpbMK7pnuWB3K2ZPx+6R2tGacw+IypVYzfq7pfC8zdCrCexkCvZ16HaRyXHd5nRNhFABycTrJhKcpQnXjGUXaSd7p8m41OtTTybJkMPuZxUowbTPn/5Zgv8AcQ+f7GPiKfE9/wBMu/8ArZ0NH6QpV4udKaqRTabV96s7fNGyM4yWcSLWoVKMtGosmbR6NQANPH6UoUPK1YU+RSau+Zb2eJTjHazfRtqtbs4tnGr69YKO6cp9GEvq7Gp3VNE6GDXUtqS5tGvHhBwl/Fqr27Mfykefi6f6mx4Fc8V5/sbuH1zwU/8AV2OnGS+drHtXNN7zRPCLuP8AjnyaZ2cLjKdVbVOcai5YyTXyNsZKWxkGpSnTeU4tc1kfc9Gs1sTj6VLylSFPpSivqzy5xjtZtp0KlTqRb5LM5dfW/BR/11LoqT+aRqdxTW8lxwq7l/h55I056/YNbnUlzQf52PPxdM3rBLp7cvM9Ute8E98px54S/K4V1TMSwW6WxJ+J2NH6Zw9fKlVhN8ifhfC8zdGpCWxkGtaV6PaRa9vM3z2RwAAAAAAAAAAAAAaemMcqFCpVf8kJNLldvBXW7I8VJaMXI321F1qsaa3so+pNybk822237W7tlMd+kkskeQZLh1K0fxGEppq0prjJ887WvzR2V1Frbw0aa8ziMUr9Ncye5al4fucrhNwG3QhWSzpztLoTyf3lE13kM4qXAm4FX0azpv8AyXqv2zK0K46o29EY50K9Oqv5Jpv2x3SXY2e4S0ZKRpuaKrUpU3vXru9S8Kc1JJp3TSafse4uVrPn7TTyZ6BgrfhSf8aivRxcu8V951kdTgHZT5/QhJDL4yAADABv4PTOIoxcKdacIvek8uq/i9Vj3GpOKyTI9W0oVZaU4Jv+efiaU5Nttttve27t87Z4JCSSyRgAAGYyaaabTW5rJp8qaAaTWTLK1F1olX/gVneok3CXrpb0/wDkvmuYsbau5fhltOVxbDVR/u0l+HeuH7EyJZRFL61+eYj3kvyKit2jO7w/utPkco1Ews/gx80n76fcgWVn1HzOSx3vK+Ve7JbKSSbbslvb3W5SUUyTbyRXGs+vE5t08M9iCydReNLo33L27+Yr6103qh5nUWGDRilOus3w3LnxfoQucnJttuTe9t3b52yGXqSSyRgGQAACR8Hvn0OjU7rJFr2iKvGe6S5r3LK1gdsLXay/hVe6yxq9R8jlbNZ3EOa9ykSmO+MgGADIATs7rJrc1vXMwHr1E+1J1tnKccPiJbW1lSqPff1JP0+xk63uG3oyOcxXC4xi61FZZbV9V9UT8nHNgAAAAAAAAAAAEI4T9IbNOnQTzm9qXRjuXXJ/dId5PJKJf4DQznKq92pc3+3uVyV51B9cIobcOMbUNqO3ZXezfOy5jKyz1nippaD0Nu7mWetfMEsk5/Ayy+LpnJf0W7e5eZraU1xwNejUpOU7ThKPiPJtZPqdmeZ3NOUWjbQwq7pVY1Elqee0rMrjqzIBbOoOkOOwkIvxqX8N8y8T7rS6i0tp6VPlqOMxih0Vy2tktf39SSEgqyt+FLy1H3cu8V951kdTgHZT5/QhRDL46mrGjoYnE06U21GW3fZ3+DFy39RtowU5qLId/cSoUJVI7Vl6vIsT/wAFwNrcXK/rcZUv2Xt8if8AC0+Hqcz/AFq7zz0l5L7ZkH1v1beCnFxk50p32W/GTW+L5ctz5+QhV6PRvVsOgw3EFdRaayktv3I+aCyPtgMPxlWlTvbbqU4X5NuSje3suZis2lxNdWfR05T4JvyWZZdDg/wiVpOpN8rlb5JFirSG85WWOXLerJeBG9cNUFhYcdSk5U7pSjLfG7snf0q9l1kevb6C0lsLTDcVdxLo6i/Fuy3kSIpdGxo7GOjVp1VvhKMupPNdauus9RloyUuBrrUlVpypvesi9E7l0fPCmNa/PMR7yX5FRW7Rnd4f3WnyOUaiYWfwY+aT99PuQLKz6j5nJY73lfKvdmvwlaYcIRw8HZ1Fep0Fko9b7vtPN3UyWit5twO1U5utLdqXPj4fUrgrzqAAT7V3UKLiqmKbu0mqUW1ZP1pLO/sVrE6laLLOfkc5e421Jwobt/2RJ46r4JK32en1q77XmSegp8CoeJXTefSM0MdqJg6l9mMqL5YSdvhlddhrla03s1EmljVzDrPSX6r6rI5+gNUKuExcKm1GrTSmnJZSV4tK8X+TPFK3lTqZ7iTeYrTubZwyylq/VeZLNL4eVShVhHxp05xjfddxaWZKms4tIpraap1ozlsTTITo/g5eTr1rcsaa/XL9iFGz/My/rY+tlKHi/svud/C6lYKH+k6j5Zyk/le3yN6tqa3FbUxi7n/llyS/9N1av4Pd9npfDE99DT4I0fHXW3TfmRTXzVuhRo8fRhxTUoqSV9lqWW70O9txGuaMYx0olxhGIVqtXoqjz1auOogRBOjMxm4tNOzTTT5Gs0wGk1ky9NH4jjKVOp68IS+JJ/mXUXnFM+eVodHUlDg2vI2D0awAAAAAAAAAAU1rdpD7Ri6sk7xi9iHNDL5vafWVFeelNs7nDaHQ20Y73rfj+xxzUTgAAAAAAASzg30jxeJdJvKtGy5NqF5L5bS7CVaTynlxKbG6GnQ6RbY+z1FolkciVvwpeWo+7l3ivvOsjqcA7KfP6EKIZfEh1AX+epc1XuSN9t2iKzGO6S8PctwtTiyF8KXkKPvv0TId51VzL7AO2ny+qK2K86k3dB+dYb/sYf8AFie6fXjzXuaLru9T5ZezLwLk+fkd4QfMK3PR/Gpke67J+HuWeDd8h4/6sqQqztDzLcwzK2l84J/w4dCP0Rdx2I+dVeu+ZTutfnmI95L8iprdozuMP7rT5HKNRMLP4MfNJ++n3IFlZ9R8zksd7yvlXuyI6/1trHVV6ipxXwKX6iJcvOoy6weGjaRfHN+uX0I8aCzO3qXhVVxlGMldJuVuhFyXzSN1vHSqLMgYpVdO1m1y89RcRbHDgAAAA1dJ6Qp4em6lWWzFdrfoSXpbPM5qCzZuoUJ15qEFmyudL6+4io2qKVCHoeTm/a28lzJdZXzu5Pq6jp7bBKMFnV/E/Jfz+ZEcxGkq9R3nWqT55ya7L2RHc5Pay0hb0YLKMEvBGvxsvWfazGbNujHge5Yuo47LqTcXa8XKTjlu8G9hpPZmeVSgnpKKz45LM+Rg9gAurVnzPDe4o9yJcUezjyRwd93qp8z9zpmwiAAAAAAAAAHL1n0j9nw1WonaWzaHSllH5u/Uaq09CDZLsKHT3EYbt/JbSlSoO8MgE80NqFTq0KdSpUnCU4qTSUbJSzSzXI0TadopRTbOducbnTqyhCKaTy37jc/w5of1qn3P2PfwceJo/r9X8i9R/hzQ/rVPufsPg48R/X6v5F6nG1q1OjhaPG05znaUVNStknlfJctu01VrZQjpJk7D8Wlc1ejmktWrIiBELs+uExEqU4VI+NCUZLnTuZTaeaPFSmqkHCWx6i8sHiY1acKkc4zjGS5mrl1GSks0fPqtN05uEtqeRXvCl5aj7uXeIF51kdNgHZT5/QhRDL4kfB959T6NTuskWvaIq8Z7pLw9y2i0OMIXwpeQo++/RMh3nVXMvsA7afL6orYrzqTd0H51hv8AsYf8WJ7p9ePNe5ouu71Pll7MvAuT5+R3hB8wrc9H8amR7rsn4e5Z4N3yHj/qypCrO0PMtzDMraXxgvJw6EPoi7jsR87q9eXMp7WvzzEe8l+RU1u0Z2+H91p8jlGomFn8GPmk/fT7kCys+o+ZyWO95Xyr3ZFuETDOGMlL0VIQkupbD7pFuo5VM+Jb4LU0rVLg2vr9SMkctjpat6RWHxNKq/FUrT6Mk4t9Sd+o2Up6E0yLe0HXoSpra9nNay6adRSSlFpppNNbmnmmi4TzODlFxeT2noGAAACr+ErHueJVK/g0orL/AJTV2+zZ+fKVt3LOeXA63A6ChQdTfJ+i/ciRFLo6mrmhZYytxcXsJLanLfaN0sl6Xdm2lSdSWREvbyNrT02s9yX6lgUNQsHFWkp1HyubXyjZE5WlPec1PG7pvVkvD75nB1w1RoYag61KU1aUVsyaa8J232uaK9vGEdJFjhuKVbiqqU0ufIhJDL8AF1as+Z4b3FHuRLij2ceSODv+9VPmfudM2EQAAAAAAAAAr3hQ0heVKgvR/Enzu8Y/La7UQLyetR8TpcBoZKVZ8l7v6EEIR0RuaFwLr16VL15pS6Kzk/hTPdOOlJRNF1W6GjKpwXru9S8IxsrLJLcXJwDeesyDAANTS2CVejUpP+eEknyNrJ9Ts+o8TjpRcTdb1nRqxqLc8yjpwcW08mm0+dZNFMfQE01mjAMlncGukeMw8qTedKVl0JZx+e0upFlaTzhlwOSxyhoV1UWyS9V/EcbhS8tR93LvGm86yJ+AdlPn9CFEMviR8H3n1Po1O6yRa9oirxnukvD3LaLQ4whfCl5Cj779EyHedVcy+wDtp8vqitivOpN3QfnWG/7GH/Fie6fXjzXuaLru9T5ZezLwLk+fkd4QfMK3PR/Gpke67J+HuWeDd8h4/wCrKkKs7Q8y3MMytpfGC8nDoQ+iLuOxHzur15cynta/PMR7yX5FTW7Rnb4f3WnyOUaiYWfwY+aT99PuQLKz6j5nJY73lfKvdmxr3oN4mipQV6lK7ivTKLXhQXtyTXN7TNzS045rajXhN6reroz6svR7mVQVh2IAO1oTWjE4VbMJKcPUmm0ujZpr6ew3U684akQLrDaFy9KSyfFfzWSKPCRK2eHV/ZPLum/4x8Csf/H1nqqen7mjjeEHEyypwp0ly2cpdraXyPErub2aiRSwKhHrtv0X88TGpmka1fH03VqSqPZq22nkvBe6O5dQt5ylVWkzOJ0KVGzkqcUta9z58I+DcMXxn8tWEWn7YJRku6+sxdxynnxM4JVUrbQ3xfvrRFiMXB1tWdNywdXjFHbi1szjuur3unypo20arpyzId9Zq6p6DeTWtMn9HX3BtXbnB8jg7/duicrumc3LBLpPJJPx+5wtcNbcPiaDo0lNtyg9pxSj4Lv6Xf5GivcRnHRRYYbhdahWVSeW/Vnr1kHIZ0AALq1Z8zw3uKPciXFHs48kcHf96qfM/c6ZsIgAAAAAAAMN2zeQBSGndJrEYipVvlKXg9FZR+SRTVKmnJyPoFpbuhRjTy2bee80NtcqNeaJGTJtwX4Hbq1KzzUIqMX/AMpZvsSXxE2zjnJy4FBj1bRpxpcdb5L9/YsksDlgAAAAVDr3guJxk/RGpapH+7xvvJ9pVXMdGo/11nbYTW6W1jxjq8tnoR7bXKiPmiyyZItQ9Jqji4JtbNVOEs/S84v4kl1ki2qaNRfqVmL27q2zaWuOv7+h1OFOSVaj7uXeNl51kRMAX9qfP6EJ21yoh5ovsmSPg9kvt1PP+Wp3WSLV/wB1FXjKfwkua9y3C1OLIVwpu1Cj779EyHe9Vcy+/wCPr+9Pl9UVrtrlRXZo6rJm7oOa+1YbNecYf8WJ7pv8cea9zRdp/D1Pll7MvIuj58R3hCf+Qrc9D8amR7rsn4e5aYN32Hj/AKsqLbXKiqzR2mTMSmrPNBtGUnmXzgvJw6EPoi8jsR86q9eXMp3WyS+2YjNeUl+RUV3/AHGdxhyfwtPkcnbXKjVmiZky0ODB/wCUn76fcgWVn1HzOSx7vK+Ve7JeSykIjrRqXHEN1aLVOq85J+JJ8rtuftRFrWynrjtLqwxeVBKnV1x9V90V/pLQuIw7fG0pRS/mteHPtLIgTpzhtR0lC7oV+zkn+m/yOemeCUZBgxcGSYagaKrrEwqulKNNRneUlZZxsrXzfUS7anLT0stRR4xc0XbumpJy1alrJ9pzQ9PF0nTqc8ZLfGXKv2JtSmqiyZzlpdTtqmnDxXFFXaZ1TxOHb8B1YeidNN5e2O9fT2lbUt5w3ZnXW2J29dbcnwf33nCuaSxMgwYAMOS5RmZyZuYXRtar5OlUn0Yya7bWPShJ7EaKlxSp9eSXiXJoCjKGFoQmtmUaNJST3pqCTXaW1JNQSfA4e8nGdxUlF5ptteZvmwjAAAAAAAAAHjio+quxGMketKXEcVH1V2IZIaUuJ6jFLcrcxkw23tMgwAAAADzKCe9J84yMptbDHFR9VdiMZIzpS4jio+quxDJDSfEzKCe9J85nIwm1sMcVH1V2IxkjOlLiZjTS3JLqM5GHJveegYMSinvV+cGU2th54qPqrsRjJGdKXEKlHkXYhkjGk+J7MmDDV9+YCeR54qPqrsRjJHrSlxHFR9VdiGSGlLiezJ5PDpx5F2IxkjOk+I4qPqrsQyRnSlxPUYpblbmMmG29pkGAAADTr6Jw8/Ho05c8I/seHTi9qN8LqtDqza8Wa61cwf8AtqXwR/Y89DT/ACo2fH3X/Y/Nm5h8BSp+JThDoxivoj2oxWxGmdapPrSb8TYPRqAAANbEYClU8enCfSjFvtaPLhF7UbYV6kOrJrxNSWrmDe/DUvgj+x46Gn+VG5X90v8A6PzZ7hoHCrdh6S/sj+xnoocDDvbh7aj82bVHB04eLThHoxS+iPailsRplVqS60m/E+5k1gAAAAAAAAAAAAAAAAAAAAAAAAAAAAAAAAAAAAAAAAAAAAAAAAAAAAAAAAAAAAAAAAAAAAAAAAAAAAAAAAAAAAAAAAAAAAAAAAAAAAAAAAAAAAAAAAAAAAAAAAAAAAAAAAAAAAAAAAAAAAAAAAAAAAAAAAAAAAAAAAAAAAAAAAAAAAAAAAAAAAAAAAAAAAAAAAAAAAA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6" name="AutoShape 10" descr="data:image/jpeg;base64,/9j/4AAQSkZJRgABAQAAAQABAAD/2wCEAAkGBxQREhIUERITERMWFRcWGBgYFBYSFRcUFxcXHBQSFRgaHCggGB0lJxcUITEhJSkrLi4uFx8zODMsNygtLisBCgoKDg0OGxAQGzUmICQsLC03MiwsLiwsLC0sNCw0LCwsLCwtLCw1LDQsLCwsLCwsLCwsLCw0LSwsLywsLCwsLP/AABEIAJYBUQMBEQACEQEDEQH/xAAcAAEAAgIDAQAAAAAAAAAAAAAABgcEBQEDCAL/xABHEAACAgACBQUKCgkEAwAAAAAAAQIDBBEFBgcSITFBUXGBExQiMmFykZKhsTQ1QlNzdIKys9EXI1JUYpOiwtIzQ8HDFiTh/8QAGwEBAAIDAQEAAAAAAAAAAAAAAAQFAgMGAQf/xAA+EQEAAQICBAsGBAUEAwAAAAAAAQIDBBEFEiExBhM0QVFxgZGhscEUMlJh0eEzcoLwFRYiU7JCQ5KiI2Lx/9oADAMBAAIRAxEAPwCNFS+nAAAAAAAAAAAAAAAAAAAAAAAAAAAAAAAAAAAAAAAAAAAAAAAAAAAAAAAAAAAAAAAAAAAAAAAAAAAAAAAAAAAAAAAAAAAAAAAAAAAAAAAAAAAAAAAAAAAAAAAAAAAAAAAAAAAAAAAAAAAAAAAAAAAAAAAAAAAAAAAAAAAAAAAAAAAAAAAAHdhMJZdLcqrnbLohFzeXS8uReViImZyhhcu0W6dauqIj5zkz8VqzjKo708Lco87Ud/Lyvdzy7TObdcb4R6NIYWudWm5Gfd55NSmYJjkPAAAAAAAAAAAAAAAAAAAAAAAAAAbDV7RrxWJpp5pzW95ILjN+hPtyMqKdaqIRsZiOIsVXOiNnXzeK2v0dYD5qf863/Im+zW/3Lkf45jfij/jH0P0dYD5qf863/IezW/3J/HMb8Uf8Y+iG7RtU6sHGmzDRlGEpOE05Sn4WWcHnJvLkmvQaL9qKIiaVzofSVzE1VUXZzmNsbIjr3diDkdfAAAAAAAAAAAAAd+j8HK+2uqHjWTUF0LN8r8i4vsPYiZnKGu9dptW6rlW6IzX7oHQtWDqVVMcl8qXypy55yfO/dyLgWdFEUxlD59isVcxNyblyfpEdENkZIysdqerUIRWLpioeEo2pcE3LhG3LmeeSfTmmQ8RbiP6odRoLH11Vez1zns2dnN1ZblbkV0wAAAAAAAAAAAAAAAAAAAAAAAAALF2P6LzndiZLhFdyh1vKVns3PSyVhads1Ob4RYjKmizHP/VPlHqtEmOVANPrdorvrCXVJZycd6H0kfCh6Wku013adamYTNH4j2fEUXObPb1TsnwUAnmVr6G5DwAAAAAAAAAAAG61JvjXj8LKXBd03e2cZRj7ZIztTlXCDpSia8Hcino8piZ8IX4Wb5+ARXaZiIw0fcnyzdcYrplvxfujJ9hpvzlRK10LRNWMpy5s58JUmV7uQAAAAAAAAAAAAAAAAAAAAAAAA4byPHq/dTdFd64OitrKe7vT8+fhSXZnl2Fnap1aIh890jiPaMTXXG7PKOqNkN0bEJqNWdORxtUrIZZRtshw6Iye4+2Lg+0wt168ZpeNwlWFuRRVzxE98be6c4bczRFDa8aM72xt8EsoyfdYebZm8ux767CtvU6tcw7/AEXiOPwtNU742T2fbJojWngAAAAAAAAAAAAWfqttIhuRrxu9GcVl3VRcoyXM5qPFS6clk+XhyEy3iIyyqcrjtBV6014fbE83PHVnzePWkOL19wNcc++FY+aMIynJ+TkyXa0bZv0Rzq63ofGVzlqZdez99ir9cNaZ4+xNrudUM9yGeb48s59Mn7OTpbhXbs1y6rR2jqcHRO3Oqd8+kfLzR81rEAAAAAAAAAAAAAAAAAAAAAAAAN3qXovvnG0VtZxUu6T8yvjk/I3ux+0bLVOtXEIOk8RxGFrqjfOyOuftnK+yyfP2h150n3tgr5p5TlHucOnes8FNdWbfYa71WrRMp+jMPx+KopndnnPVG37INsg0juXXYdvhZBTj0b0OEl1tNeoRsLVlM0r7hDY1rdN6Oacp6p3ePmtcmuSV5tf0XvVU4hLjXLucvMn4rfVJJfbIuKp2RU6Lg9iNW5VZnnjOOuPt5KsIbrHDeR49THA7N8bZk5qqlfxT3peiCa9pIpw9c71Ld09haNlOdXVGUeOXk3WH2UfOYv1asva5P3GyML0yg18I/gt98/Zk/opp/ebvVh+R77LHS1fzHd+CPH6tdpDZXak3RiIWfwzi6/6k5e4xqws80pNrhFROy5RMdU5+E5eaKYnVfGV2KqWGtc3ybsd+L8qnHwfS1lz5GibVcTlkt6NI4WujXi5GXz2T3b0h0bsxxNizusrw66ONs11pNR9EmbacNVO/Yrr3CDD0bLdM1eEes+DdV7KasvCxNrfkjCK9DzNnssdKDPCO7zW48WNjdlLyzpxWb6LK+X7UXw9DPJwvRLba4R7f/Jb7p9J+qDaa0Lfg57l9bg34rXhQkumMufq5VzojV0VUzlK+w2Ls4mnWtTn5x1x+4a8xSEt1e1CtxlEL4XVwjJyWUoybW7JxfJ1G+ixNVOeanxembeGvTaqomcsufpjNsf0V3/vFPqzMvZZ6Ub+YrX9ue+EM0tgHh7raZNSlXLdbXBN5J5rPrI9VOrOS7w96L9qm7EZZsQ8bm20Hq3icZxoqbhnk7JPcrXT4T8b7OZnRbqr3IeKx+Hw2y5Vt6I2z++vJMMHsqm+N2KjHyQrcv6pNe43xhZ55U1zhHT/t2++fSI9Wd+iqn95uz6q/8TL2WOlo/mO98EeP1YmK2Uv/AGsX2Tq/5jL/AIPJwvRLbRwj+O33T9Y9UT1j1SxGBSld3OUJS3VKEs1vZNpNNJrgnzZcOU0V2qqNsrjB6TsYuZpozziM8phrtE6KtxVnc6Ib88nLLejHKKaTk3Jpc68vEwppmqcoScRibeHo17s5Ru7exK8JswxUv9SyipdcrH6FFL2m+MNVzqi5whw8e7TM90fVtKNlH7eLb82lL3zZnGF6ZRKuEc/6bffP2h3y2U1c2Ktz8sINf8HvssdLD+Y7n9uO+Wq0jsuvgm6Lq7v4ZJ1S7HnJN9eRhVhqo3Sl2eENmqcrlEx1bfp6oTjsFZRN13QlXNcsZLJ+Rrma8q4EeYmJyleWrtF2nXtznHydB42AAAAAAAAAABaOx/RmVd2Ia4zfc4ebDjNrrby+wTMNTsmpynCHEZ102Y5ts9c7vDzWKSnOKv2w6SznRh0/FTtl1vONf/Z6UQ8VVupdTwdsZU13p/LHnPog+gtI97Ymm7mrmnLzHwsXquRHoq1aole4uxx9iu10x483jk9DxefFcUWj5ywtOaOWJw91L/3IOKfRL5Mux5PsMa6damYb8NfmxepuRzTm88Tg4tqSykm010STyaKt9HiYmM43S67fFfUzydz2N70wi3fMHIGrxGseErluzxVEZLlTthmutZ8DCblEb5SqMFia41qbdUx1S2FF8bIqUJRnF8VKLUotdKa4Myic9yPVTVTOrVGU/N2HrFxKSSzbSS53wQIjNg06aw857kMRRKf7Ktg5eqnmY69M7M2+rC36adaqiYjpynLvZ5k0Nfp3RFeLpnTauElwfPGXyZx8q/8AhjXTFUZSkYXE14e7FyjfHjHRLz/jcLKmyyuaynXKUJdcXlmvI+VeRlZMZTlL6HauU3aIrp3TGfeubZj8XUedb+NMn2Pw4cTpvltf6f8AGEqNyqUHrr8Pxf0v9sStve/L6Bovkdvq9ZbnZ7qisZJ3Xr9RCWSjyd1muVeaufpfDmZnZs6+2dyFpfSc4aOKt+/PP0R9fLeuGutRSjFKMUskkskkuRJLkJ7jZmZnOXMpJJtvJLi2+CS6Q8iM9yP4nXfAVvKWKg3/AAKdq9MItGqb1Ec6xo0TjK4zi3PblHnkzNHax4XENKnEVTk/k7yU/VeT9hlTcpq3S0XsFiLMZ3KJiOnLZ37kZ2wfBKfrEfw7TTifd7Vpwe5TV+WfOEX2S/DpfV7Pv1GnDe/2fRa8IOSR+aPKpbeMx1VK3rra6o9M5xgvS2TpqiN7kLdq5cnKimZn5Rm0eI17wEOXExl5kLLF6YxaNc37cc6dRojGVbrffMR5zDt0brlgsRNQrxEd9vJKUZ15t8iW+km/Ij2m9RVOUSwvaLxdmnWro2fLKfKZb82IDQa56uxxtEo5Lu0U5VS51L9lv9mXI128qRru24rpT9HY2rC3oq/0zvj5fWOZQ/sK137kAAAAAAAAAUW2klm28kudt8iQJmIjOdz0Nq/o1YXDU0r5EEm+mXLOXa232lpRTq0xD5zir8371V2eefDm8GwMkdptI6rYTEWOy6iNk3lnJynyJZJcHkjCq3TVOcwmWdIYmzRqW68oY3/g+A/dYetP/Ix4mjobf4tjP7k+DfUUqEYwisoxSilm3kksks3xZtiMkCqqapmqd8uwMVJbSdF9wx02llC5d1XRvPhYvSnL7ZX36dWvrdxoXEcbhYid9Ozs5vDZ2Inb4r6maJ3LeN70wi3fMHIHmeC4FS+nynuyHGzjibaU33OVUrHHmU4yglJdDak0+nJdBJw1U62q5/hDapmxTc54nLsmJ+mztW2TXIITtdX/AKUfp4fdmR8T7navOD/Kp/LPop5xILs8157PMbO7AUysk5SW/DN8W1CcoxzfO8kuJYWKpqoiZcFpezRaxddNEZRsnviJSQ3K1R+0mpR0jfl8pVyfW64p+72ldfjKuXdaFqmrB0582ceP3WNsx+LqPOt/GmS7H4cOa03y2v8AT/jCVG5VKC13+H4vLj+sf3Ylbe9+X0DRfI7fV6yu/Qmj1hsPTTHkrgo9by8KT8reb7Swop1aYhwuJvTeu1XJ55zZxk0qe2m6xTuvnhoSapqaUkvl2ZJty6Us8kulN9GUHEXJmrV5odloTA0W7UX6o/qq3fKPl858kKI68cNZ8p49Zt+lrp1Kmds51RkpRjJ727JJpZN8UspPhnkZTVVMZTKPThrNFzjKaYirLLZs+z40fjbaZZ0TnXOS3M4eM1JrwVlxzbUeTiKZmJ2Mr1q3dpyuRExG3bu2c/8A92JHo/UHHYl90sSqz+VdNuxrpyWcuyWRtpsV1bZ8VZd0zg7EalG35Uxs9I7s26r2UT+Vi4rqob9vdEbPZZ6UKeEdPNa/7fZ8W7KrVxrxcG1xWdUoZNcjzU2PZZ6XscI7c7Krc5defpC0yY5UA87achu4nEpcixFyXUrJFVV709cvo+FnOxbn/wBafKGEeN4AAAAAAABJtnOi++MdW2s4VfrZdGcf9Nes4v7LNtinWr6lXpnEcThZiN9Wz6+GztXgWLhWFpfStWFrdt8tyCaWeTk828kkoptmNVUUxnLdh8Pcv18XbjOf30tF+kTR/wA/L+Td/ga/aLfT4Sn/AMExvwf9qfqfpE0f8/L+Td/gPaLfT4SfwTG/B/2p+rN0PrdhMVZ3Ki1ynk5ZOuyHBZZ5OUUucypu0VTlEtGI0bicPRr3Kco64nylvTYgoPtY0X3XCxuS8Kieb6e5zyjNencf2WR8TTnTn0LzQOI4vETbndVHjG2PWFPW+K+pkCdzs43vTCLd8wcgeZ4Pguoqd76fO9Ndkvw6X1ez79Rvw34nZ9FHwg5JH5o8pXGT3GITtc+BQ+nh92ZHxPudq84P8qn8s+inyC7JdWy74uq8+38SRPw34fe4jTnLauqnyhLDeqFJ7T/jC3zK/ulfiPfdxoPkcdcrC2Y/F1HnW/jTJVj8OHOab5bX+n/GEqNyqULrjZu6RxMnyRuUvQosrbuyuXf6Np1sFRHTTPqvmLzWa5CycA5AoDXDCyqx2KjLld05ryxsbnFrsll2FZdjKuX0LR1yLmFtzHREd2xqDBMAAFu7MtWoVUQxM4qV1q3ot8dyt+Ko9DkuLflSJ2HtxEa075cdpvH1XLs2KZ/pp2dc8+fVzd6ckhRI/p/XHC4OW5bNysyzcIR35LPk3uaPa0aq7tNGyVhhNGYjExrURs6Z2R++pq8NtNwUnlJXVLplWmv6HJ+wxjE0SlV6AxdMZxlPVP1yTQ3qUA88awfC8X9Zv/FmVVXvT1y+jYPk9v8ALT5QwDxIAAAAAAAALc2S6L7nhp3NeFdPh9HDOMfbvvtRNw1OVOfS47T+I178Wo3Ux4zv8Mk6JKiVhth0lnKjDp8md0ut5xr/AOz2EPFVbqXUcHbGyu9P5Y859FcEV0wBsNX9I97Ymi7mhNOXmPhZ/S5GVFWrVEo+MscfYrt9MeO+PF6FTzLR85dOOwsbq7K5rOM4yg+qSyfvPJjOMpZ27lVuuK6d8Tn3POekcNKqVtc/GrcoS64tpvq4ZlTVGWcS+k2blNymmundOU970ki3fM3IHmarxV1IqI3Pp87022S/DpfV7Pv1EjDfidn0UfCDkkfmjylcZPcYhO1z4FD6eH3ZkfE+52rzg/yqfyz6KfILsl1bLvi6rz7fxJE/Dfh97iNOctq6qfKEsN6oUntP+MLfMr+6V+I993Gg+Rx1ysLZj8XUedb+NMlWPw4c5pvltf6f8YSo3KpQeu3w/F/S/wBsStve/L6Bovkdvq9ZWls606sVhYQb/W0pVzXO0llCztS5elMmWK9an5w5TS+DnD4iZiP6atsesdnlklRuVSN63aoVY9KTbquiso2JZ8P2Zr5S5ehrN5Pi89V21FfWstH6TuYSco20zzesdEoBiNmeMi8ouia5nvyj6U48PSyLOGrdDRp/CzH9UVR2RPqycDsuxEn+uupqX8O9bL2qKXpZ7ThqueWq7whsx+HTM9eUfVxrzqhRgMJXKtznZK6MXOT+TuWPJRWSSzS5s+HKL1qminY90XpO9i8RNNeURFMzlHXHasXVK+M8FhJRyy7hWuHM4xUZR7Gmuwl25zohzePomjE3In4p822M0RTuump+KWJutrqnfXZNzTh4clvcdyUfG4ciyTWSRBu2qtaZiHZaN0phpsU266tWYjLbsjrz3fdoKdVsbZmo4S/Pk8KDqXpnkjVFuueZY1aRwlG2bkdk5+Wb0CWb54AeeNYPheL+s3/izKqr3p65fRsHye3+WnyhgHiQAAAAAAA7MNh5WzhXBZznKMI+dJpL3iIznKGNdym3TNdW6Iz7nonR2DjRVXVDxa4RguqKSzZa0xlGUPm927VdrmurfM597JPWt5/1r0l3zi77U84ubjDo3IeDFrryz+0VlyrWqmX0LR+H4jDUUc+Wc9c7fs1JgmAHDD1euoGk++MDTJvOUF3KXTvV8E31rdfaWNmrWohwOlbHE4quI3Ttjt++xIjarlN7W9F9yxPdUvBvhm/pIJRl7Nx+kgYqnKrPpdnwfxHGWOLnfTPhP3zXGie4xyB5mq8VdSKiNz6fO9Ntkvw6X1ez79RIw34nZ9FHwg5JH5o8pXGT3GIVtb+BR+nh92ZHxPuLvQHKv0z6KeILs11bLvi6rz7fxJE/Dfh97iNOctq6qfKEsN6oUntP+MLfMr+6V+I993Gg+Rx1ysLZj8XUedb+NMlWPw4c5pvltf6f8YSo3KpQeu3w/F/S/wBsStve/L6Bovkdvq9ZYWh9K24W2NtMt2a4ceMZRfLCS50zGmqaZzhvxOGt4i3Nu5Gzy+cLb1f2gYbEJK2Sw1vPGbyg3/BZyPqeT8hNov01b9jj8XobEWJzojWp6Y39sb/OEthJNJppp8jXFG9UTGW9yAArra1pOmdFdULYTsjcpOEZKUlFQms5JcnKuXpIuJqiacs3R6AsXab03KqZinVyzy2b4RvUfXN4HOu1OeHk8+HGVcnyyiudPnXauh6rN7U2TuWelNFRiv8AyUbK47p+/wA1t6K0xRiY71FsLFzpPwl5JRfGL8jRNprpq3S5C/hrtirVu0zH75p3M4yaAABjYzSFVKzttrqXTOcYe9nk1RG+Wy3ZuXJyopmeqM3n7TVqnicTKLUoyvulFrinF2SakvI00VdXvT1y+iYWmabFFNW+KafKGGeNwAAAAAADmMmuKbT6VwYJiJ2S7O+Z/OT9eX5jOWHF0fDHdB3zP5yfry/MZycXR8Md0OoMwAAA+4XSj4spR6pNe4ZvJopq3w+u+p/OT9eX5jOWPFUfDHdD4stlLxpSl1tv3jNlTTTTujJ998z+cn68vzGcseLo+GO6Dvmfzk/Xl+Yzk4qj4Y7odQZuYTa4xbi+lNp+wPJpidkw7O+Z/OT9eX5jOWPF0fDHdD5ndKXCUpSXlk2vaM3sUUxuiO58Bk+4XySyU5JdCk0vYxnLGaKZ2zEdz675n85P15fmM5ecXR8Md0Ouc23m22+ltt+0MoiI2Q+oXySyU5JdCk0vQmM5eTRTM5zEdz675n85P15fmM5ecXR8Md0OuUm+Lbb6XxYZxERshwAA7sLi7Kv9K2yrzJyr+60ImY3MLlq3c9+mJ64ifNnLWXGZZd94j+bP35mfGV9KP/D8L/bjuhiYnSN1vC266xPmnbOa9DZjNUzvluosWqNtFER1REMVIxbnJ68IvJprg1yNcGup8wJ2xlLYU6dxUPFxWIXk7tY16GzKK6o50arBYarfbp/4w7Jay4x8uLxH82a9zPeMr6WMYDCx/t090MW7Sd8/HxF8/Ousl75GOtV0ttOGs0+7RTH6Y+jE3Vy5cTFvz5nJ68AAAAAAAAAAAAAAAAAAAAAAAAAAAAAAAAAAAAAAAAAAAAAAAAAAAAAAAAAAAAAAAAAAAAAAAAAAAAAAAAAAAAAAAAAAAAAAAAAAAAAAAAAAAAAAAAAAAAAAAAAAAAAAAAAAAAAAAAAAAAAAAAAAAAAAAAAAAAAAAAAAAAAAAAAAAAAAAAAAAAAAAAAAAAAAAAAAAAAAAAAAAAAAAAAAAAAAAAAAAAAAAAAAAAAAAAAAAAAAAAAAAAAAAAAAAAAAAD//2Q=="/>
          <p:cNvSpPr>
            <a:spLocks noChangeAspect="1" noChangeArrowheads="1"/>
          </p:cNvSpPr>
          <p:nvPr/>
        </p:nvSpPr>
        <p:spPr bwMode="auto">
          <a:xfrm>
            <a:off x="0" y="0"/>
            <a:ext cx="4470408" cy="2420888"/>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60" name="Picture 12" descr="http://www.maxkuchnie.pl/data/domains/2/pl/c_producent_card/92/logo/logo-amica.png"/>
          <p:cNvPicPr>
            <a:picLocks noChangeAspect="1" noChangeArrowheads="1"/>
          </p:cNvPicPr>
          <p:nvPr/>
        </p:nvPicPr>
        <p:blipFill>
          <a:blip r:embed="rId4" cstate="print"/>
          <a:srcRect/>
          <a:stretch>
            <a:fillRect/>
          </a:stretch>
        </p:blipFill>
        <p:spPr bwMode="auto">
          <a:xfrm>
            <a:off x="0" y="188640"/>
            <a:ext cx="4427984" cy="2191892"/>
          </a:xfrm>
          <a:prstGeom prst="rect">
            <a:avLst/>
          </a:prstGeom>
          <a:noFill/>
        </p:spPr>
      </p:pic>
      <p:sp>
        <p:nvSpPr>
          <p:cNvPr id="2062" name="AutoShape 14" descr="data:image/jpeg;base64,/9j/4AAQSkZJRgABAQAAAQABAAD/2wCEAAkGBxAHEBAQBxAWFhARFRgYDxcQFBAUEBMSFxEiIhQXFhgYKCkhGBolGxQVITEhJikrLi4uGB8zOD8sNygtLisBCgoKDQ0NGhAQGy0kHCYtLS03LCswNCwsLDQsLDcsLC0sLCw3KywsLCssLCwsLCwsLCwsLCwsLCwsLCwsLCwsLP/AABEIAK0BIwMBEQACEQEDEQH/xAAcAAEAAgMBAQEAAAAAAAAAAAAAAwYBBQcECAL/xABHEAABAwECCAkICQQBBQEAAAABAAIDBAURBhIUFyFTktEHExYxVGKRk6EyM0FRYXFzsggiI0KBo7HS03Kks+KCUnS0weE1/8QAGwEBAQEAAwEBAAAAAAAAAAAAAAIBAwUGBAf/xAA2EQEAAQICBgcHBAIDAAAAAAAAAQIRAwQSFBZRU5EFBhUhMTJSEzNBcbHB4WFicqIiIzVCof/aAAwDAQACEQMRAD8A5HWVcvGy/av8t333/wDWfaghyqXWv2370DKpda/bfvQMql1r9t+9AyqXWv2370DKpda/bfvQMql1r9t+9AyqXWv2370DKpda/bfvQMql1r9t+9AyqXWv2370DKpda/bfvQMql1r9t+9AyqXWv2370DKpda/bfvQMql1r9t+9AyqXWv2370DKpda/bfvQMql1r9t+9AyqXWv2370DKpda/bfvQMql1r9t+9AyqXWv2370DKpda/bfvQMql1r9t+9AyqXWv2370DKpda/bfvQMql1r9t+9AyqXWv2370DKpda/bfvQMql1r9t+9AyqXWv2370DKpda/bfvQMql1r9t+9AyqXWv2370DKpda/bfvQZyqXWv2370GKzzsvxH/OUESpIgICAgICAgICAgICAgICAgICAgICAgICAgICAgICAgICAgypUkrPOy/Ef85QRKkiAgICAgICAgICAgICAgICAgICAgICAgICAgICAgICAgICDKlSSs87L8R/zlBEqSICAgICAgICxr20NlyVgxm3Bvrd6fd618+LmaMPu+Lt+j+hcxnI0qe6nfL2cnn6xuy5cOv07na7J4/Ejkcnn6xuy5Nfp3M2Tx+JHI5PP1jdlya/TuNk8fiRyOTz9Y3Zcmv07jZPH4kcjk8/WN2XJr9O42Tx+JHI5PP1jdlya/TuNk8fiRyOTz9Y3Zcmv07jZPH4kcjk8/WN2XJr9O42Tx+JHI5PP1jdlya/TuNk8fiRyOTz9Y3Zcmv07jZPH4kcjk8/WN2XJr9O42Tx+JHI5PP1jdlya/TuNk8fiRyOTz9Y3Zcmv07jZPH4kcjk8/WN2XJr9O42Tx+JHJ+ZLAkaL43tJ9WkLac9RM98OLG6rZqim9NUT+jVPYYyQ8XEc4K+yJiYvDzmJhV4dU01xaYflU4xAQEBAQEBAQZUqSVnnZfiP+coIlSRAQEBAQEBAWTvVEXmy7xMEbQ1nMBcF5+uZmqZfr2XwqKMKmmmO6Ih+lDm0Y3CGjG4Q0Y3CGjG4Q0Y3CGjG4Q0Y3CGjG4Q0Y3CGjG4Q0Y3CGjG4Q0Y3CGjG4RtoV3CRgbIwjnc3T+BXa5GZnDl4DrRhU05mmqPjHf+rUL73lxAQEBAQEBAQZUqSVnnZfiP8AnKCJUkQEBAQEBAQApn4qo80fP7wvAXnqvGX7HR5YZWLEZLdYN4MVWETiKBlzGn68j7xG32X+l3sHgufCwK8Tw8HV9I9LZfJR/nN6t0eK70/BK3FGUVhxvTiRADxK+uMhHxl5yrrZiX/xw4t80maWLpb+7bvW6hTvTtZjcOOcmaWLpb+7bvTUad5tZjcOOcmaWLpb+7bvTUad5tZjcOOcmaWLpb+7bvTUad5tZjcOOcmaWLpb+7bvTUad5tZjcOOcmaWLpb+7bvTUad5tZjcOOcmaWLpb+7bvTUad5tZjcOOcmaWLpb+7bvTUad5tZjcOOcq7hvgSzBiGOWKd0mPJiEOaG3DEJv0Hqrgx8tGHTe7tOienMTO484dVMR3X7lMXxvSwI1X8JvLj/pP6rtMh5angutfv6PlP1aZdg8oICAgICAgICDKlSSs87L8R/wA5QRKkiAgICAgICAFM/FVHmj5/eF4C8/V4y/Y6PLDKlb0WdSOr5ooYfKle1g9hc66/3C+9Xh06VUUvnzWNGBg1Ys/9Yu+irJs+KyIWQUbbmMFwu5z6yfWSbyT7V3tFEUxaH5Pj4+Jj4k4mJN5mXktLCihst5jrqljZBzt0lwvGi8C+78VFWNh0zaZc+B0dmsenTw6JmN7y8ubM6W3sk3LNYwt7l7Hz/Ck5c2Z0tvZJuTWMLedj5/hScubM6W3sk3JrGFvOx8/wpOXNmdLb2Sbk1jC3nY+f4UnLmzOlt7JNyaxhbzsfP8KTlzZnS29km5NYwt52Pn+FJy5szpbeyTcmsYW87Hz/AApOXNmdLb2Sbk1jC3nY+f4UqZwoYRUlsU0LLMnD3tmDnABwubxbhfpHrIXy5vForotTLvur+QzOBmaqsWiYjRt3/NzVdbL2sCNV/Cbyo/6T+q7TIeWp4LrX7+j+M/Vpl2DyggICAgICAgIMqVJKzzsvxH/OUESpIgICAgICAgBTPxVR5o+f3heAvP1eMv2OjywypW3uA2m0qP4o/Qrny3vaXVdN/wDH4vyfQC7t+XPnfCxxdX1mNr5PCQ3eAXR4/van6l0RTGo4X8YapcLstEQ0RDRENEQ0RDRENEQ0RCwjRGq/hN5Uf9J/VdpkPLU8F1r9/R/Gfq0y7B5QQEBAQEBAQEGVKklZ52X4j/nKCJUkQEBAQEBAQApn4qo80fP7wvAXn6vGX7HR5YZUrbzAY3WlR/FH6Fc+W97S6rpv/j8X5PoFd2/LXzxha0tr60OFx4+Q6fUXkjwIXR5iP9sv1PoiqNRwrbmpXC7LSENIQ0hDSENIQ0hC4hMiFxGiNV/Cbyo/6T+q7TIeWp4LrX7+j+M/Vpl2DyggICAgICAgIMqVJKzzsvxH/OUESpIgICAgICAgBTPxVR5o+f3heAvP1eMv2OjywypWnoKp1DLHND5UT2vb72uBu92hVh1aNUVPnzWDGPg1YU+ExZ9E2LacVswMnpDex4/Fp9LT6iDoXfUVxXTEw/J8xl8TL4s4eJHfEobRwcorTfxldTRvfdcXOH1iBzXkc6mrCoqm8w5MHPZnBp0cOuYjdEvLyLs3ocfYVnsML0w5e1M7xauZyLs3ocfYU9hhemDtTO8Wrmci7N6HH2FPYYXpg7UzvFq5nIuzehx9hT2GF6YO1M7xauZyLs3ocfYU9hhemDtTO8Wrmci7N6HH2FPYYXpg7UzvFq5qNwpWDS2RDTus2BsbnSODiy+8jE5j+K+PO4dFNMTEPR9Ws5j4+PXGJVMxEfFtODzBqitKgilrqZj5C6QFzgbyBIQPBcmVwqKsKJmHx9OZ/NYWeqoormIi3h8nh4UrBpLJpYX2bAyNzpg1xaDeW8W43doCjN4VFNF4h9HV7O5jGzNVOJXMxozPfP6w5kute3gRqv4TeVH/AEn9V2mQ8tTwXWv39H8Z+rTLsHlBAQEBAQEBAQZUqSVnnZfiP+coIlSRAQEBAQEBACmfiqjzR8/vC8Befq8ZfsdHlhlSsRkttg/hFU4PuLrOfcHeWx2mN/vHr9ouK5sLHrw/B12f6Ly+dp/2R3748V0h4W5GgcdRNLvSWzFo7C0/qvq1+dzztXVLv7sXu+X5hJncPQf7j/RNf/azZKeL/X8mdw9B/uP9E1/9pslPF/r+TO4eg/3H+ia/+02Sni/1/JncPQf7j/RNf/abJTxf6/kzuHoP9x/omv8A7TZKeL/X8mdw9B/uP9E1/wDabJTxf6/lXMMsMzhRHEw0/FcW4uv4zHvvbdddii5cWPmfaxEWdn0T0LORxKq9PSvFvC33evBbhBOD1MynFLxgaXHG47EvxnX82KfX61WFm/Z0RTZw9I9XpzeZqxvaWv8AC1/vDz4ZYbnCiGOI03FYkmPfxuPf9Qi67FF3lc/sU42a9pTazl6L6CnI404mnpd1vC33lUV8j0URYRqv4TeVH/Sf1XaZDy1PBda/f0fxn6tMuweUEBAQEBAQEBBlSpJWedl+I/5ygiVJEBAQEBAQEAm5TKqe6qF3YcYAjmI0Lz9UWmX7Bg101YdNUeFofpS5RAQEBAQEBAQEBAQEBAQV7CVwL2D0hpv/ABOj9F2uQidCZeB61V0zmKIjxiGnX3vLCAgICAgICAgypUkrPOy/Ef8AOUESpIgICAgICAgLGtnZ9sOpGhkjcZo5tNzh/wDF8mNlacSbx3S7/o3p7FylEYdUaVP/AK9vKFmrd2tXz6hPqdttXRw55nKFmrd2tTUJ9RtXRw55nKFmrd2tTUJ9RtXRw55nKFmrd2tTUJ9RtXRw55nKFmrd2tTUJ9RtXRw55nKFmrd2tTUJ9RtXRw55nKFmrd2tTUJ9RtXRw55nKFmrd2tTUJ9RtXRw55nKFmrd2tTUJ9RtXRw55nKFmrd2tTUJ9RtXRw55nKFmrd2tTUJ9RtXRw55nKFmrd2tTUJ9RtXRw55nKFmrd2tTUJ9RtXRw55nKFmrd2tTUJ9RtXRw55vxLhCLvsozf1iLvBVTke/wDylx4vWudH/Xh9/wCrSzzOncXSm8nnX30URRTaHlMxmK8fEnErnvl+FbgEBAQEBAQEBBlSpJWedl+I/wCcoIlSRAQEBAQEBAQFlm3EswSwJYEsCWBLAlgSwJYEsCWBLAlgSwJZtxawQEBAQEBAQEBBlSpJWedl+I/5ygiVJEBBbcDODuvwvaZKFrY4AbuNnLmscQdIYACXkdnovWNW7MNWdNg2JVl22Mw1Z02DYlS5YzDVnTYNiVLln5k4CayNpca2HQCfIl9AS5ZyUG9axdMDeDS0MLGcdTBkVOfJknLgH3c/FtbeXC/RfoHqJuQstGYas6bBsSrLtsZhqzpsGxKlyxmGrOmwbEqXLIK/gQq6GKWZ9ZCRExzyAyW8hrSSB2Jcs5fSU7617I6RhfJIQ2NrRe5zjzABLlnTbO4DbRqWB9ZPBC4/cJfI5ujmcWjFv9xI9qFnqzDVnTYNiVLljMNWdNg2JUuWQ1fAVaETC6mqYHuHM08Yy/2AkEX+9LlnM7RoJbLlkgtGMxzRm6Rjudpu0e8EaQRoIS5Z+aCiltGVkNCxz5ZDixtYL3OPs38wS5Z02h4C7QnYHVdTBG487ftHlvsJAAv916XLJ8w1Z02DYlS5YzDVnTYNiVLlnnr+Ay0IGF1JUQSuH3PtIy72AkXX++4Jcs5nXUclnyPhrWFksZLZGvFzmuHoKXZZ+7Ls2a15mQWZG6SaQ3Ma2686NJvOgADSSdAS46ZS8BVfK0GoqqdjjztHGvu9hNwS7bJcw1Z02DYlS5YzDVnTYNiVLlnltLgPtGljL6OaGZw+4C+N7vY0u+rf7yEuWcynhfTPdHUNLXsJa9rgQ5rgdIIPMQVrEa1ggIMqVJKzzsvxH/OUESpIgw43ArJbD6gwytJ2AtiNdYbWh0LIoocYXhuMQC4j7x5zp9J03rGuKZ1rc6d+RTftQM61udO/Ipv2oGda3OnfkU37UGHcKltvBDq3QRcfsabmP/FBUKSDKJI477g97W3+oOcB/wC0H0vwpW/JgPZkRsBrWOMjIIrwC2JnFON7W8xIEVwB0aUHGM61udO/Jpv2oGda3OnfkU37UDOtbnTvyKb9qCOo4ULaqWPjqK29j2lrxxNML2uFxF4b6igsX0erPZUWhPNKL3QQfZX/AHXSPuLh7cUEf8ig9/ChwlWnZVpT0ljzCKKDEGiON7nudE1xcS8G7y7rh6kFSzrW5078im/agZ1rc6d+RTftQWDALhRtSrtGlgtWYTQ1EjY3h0cTCMfQHNLANINyD3/SOomRy2fOxo4yRszJCOdzWFhZf7uMf2oIvo50DJqmunkF8kMcbYyfuiVzscj2/ZgdqCPhI4TLUs60qmmsmZsUMDgxobHE8u+oCXOLwdN5PNdoQVnOtbnTvyKb9qBnWtzp35FN+1BaODXhLtO0rSp6a15myxTktcDHGxzSIyQ5pYB6W+m/R2oMfSKoGQVdHPGLnzRPbIR97injEJ9t0hF/sHqQe/6ONAxxr6lwBkHFxsN2lrCC593vOLshBpMNuFO1YLQq4bMnEMME0kTGtjifeI3lpcS8E3ktJQaTOtbnTvyKb9qBnWtzp35FN+1BcOCvhItK2LSho7ZlbLHOHi8sjY6NzIXPBGIBffiXXH1oNP8ASBoGUtqRyQgAz07XSXDynte5uMfbihg/4oOZqkiAgypUkrPOy/Ef85QRKkiDDheCslr6htaij4SbEY2z5Q0zMjewn6zWysILmPA9RBafVzrGuW5jLV11J3lR/GgZjLV11J3lR/GgZjLV11J3lR/GgxJwH2rGC501JcASbpKi+4D4aDnlkG+op/ix/wCQIO9/SK//ADKf/vGf+PKg+elSRAQEHS+AO2I7OtGSGpcG5VFiRk6AZWvva33kF13tAUqWrhF4JavCKvlrLHnhAmxTI2cyNLXNjDfqlrXXghoPo5ygrGYy1ddSd5UfxoGYy1ddSd5UfxoN5gVwOVlk11PVWvPBxdO8SAQGV73vb5I+s1oAvu06UHh+kTasVVU0dLA4GSmZI6YD7plxMRp9t0ZN3qcPWg9n0bfKtP3U/wCsqCmYeWe+1sIaqmpi0ST1LY2F5IYHOY0DGIBIH4FBucxlq66k7yo/jQMxlq66k7yo/jQWPADgirLBr4au154cWAlzWwGVznuLCACXNbij61/p5kGi+kHbEddW09NTuBdSxu42665r5XA4h9oawE/1BBYPo3+YtD4sf+MoOa2rY8mEFu1lJRFokmrqkMMhcGAiZ5+sQCeZp9BQWTMZauupO8qP40DMZauupO8qP40Fq4N+Ceqwbro622J4jxIfxTKcyOxnPjLTjF7W3AB7tA9NyCmcO9rx2naoZSuDhSwiKQjm43Hc54v9gc0e8FBzpUkQEGVKklZ52X4j/nKCJUkQEG6wbwrrsGC42JUOjD9L2kNfE4+ssdeL/aNKxqy547a10XcMSxczx21rou4Yli5njtrXRdwxLF2H8MNsvBDporiLj9gzmKWLqJBIadzXReUwhzb9OlpvF/4hLF1kwow9tDCqFsFsyMdGyQSNDI2sOOGOaNI9Fz3aEsXVhawQEBBlri0gtNxGkEaCCOYg+grLNuutn8K9s0LBG2qDw0XAzRxvfd7Xc595vKWLvTnjtrXRdwxLFzPHbWui7hiWLoavhctqpaW5S1l/OY4omv8AwJBu94SxdSJZHTOc+Zxc9xJe5xLnOcTpLidJJ9aWHZvo2+Vafup/1lWNUnhArpLMt+rqKQgSw1DXxki8BzWNIvHpQe3PHbWui7hi2zLmeO2tdF3DEsXQV3CzbVYwsNUGAi4mGKNj/wAHXEj3i5LF1JkeZCXSElziS4uJJJJ0kk85J9KWLu5fRv8AMWh8WP8AxlY1zG3LVlsS262ps8gSxVtSWFwDgCZ3jSDz6HFBuc8dta6LuGLbMuZ47a10XcMSxd5LS4VbZtFhjfVYjXC5xgjZG8i70PH1m/gQli6l+9LFxawQEGVKklZ52X4j/nKCJUkQEBAQEBAQEBAQEBAQEBAQEBAQb7BTDCswSMxsR7W8di8Zjsa+/Evxbr+by3LLNu1tsWnLbM8tTXkGWZ2NIWgNBN12gDm0AIPGtYICAgsWCuGtdgm2VlivY1srg6THja+8tFwuv5udZZt2kr6x9oTSz1RvkmkfJIQLgXveXOuHoF5KCBawQEBAQEBBlSpJWedl+I/5ygiVJEBAQEBAQEBAQEBAQEBAQEBAQEBAQEBAQEBAQEBAQEBAQEGVKklZ52X4j/nKCJUkQEBAQEBAQEBAQEBAQEBAQEBAQEBAQEBAQEBAQEBAQEBAQZUqe2rpb5JPrffd6OsUEWSdbwQMk63ggZJ1vBAyTreCBknW8EDJOt4IGSdbwQMk63ggZJ1vBAyTreCBknW8EDJOt4IGSdbwQMk63ggZJ1vBAyTreCBknW8EDJOt4IGSdbwQMk63ggZJ1vBAyTreCBknW8EDJOt4IGSdbwQMk63ggZJ1vBAyTreCBknW8EDJOt4IGSdbwQMk63ggZJ1vBAyTreCBknW8EGck63gg/9k="/>
          <p:cNvSpPr>
            <a:spLocks noChangeAspect="1" noChangeArrowheads="1"/>
          </p:cNvSpPr>
          <p:nvPr/>
        </p:nvSpPr>
        <p:spPr bwMode="auto">
          <a:xfrm>
            <a:off x="155575" y="-1881188"/>
            <a:ext cx="6591300" cy="39243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64" name="AutoShape 16" descr="data:image/jpeg;base64,/9j/4AAQSkZJRgABAQAAAQABAAD/2wCEAAkGBxAHEBAQBxAWFhARFRgYDxcQFBAUEBMSFxEiIhQXFhgYKCkhGBolGxQVITEhJikrLi4uGB8zOD8sNygtLisBCgoKDQ0NGhAQGy0kHCYtLS03LCswNCwsLDQsLDcsLC0sLCw3KywsLCssLCwsLCwsLCwsLCwsLCwsLCwsLCwsLP/AABEIAK0BIwMBEQACEQEDEQH/xAAcAAEAAgMBAQEAAAAAAAAAAAAAAwYBBQcECAL/xABHEAABAwECCAkICQQBBQEAAAABAAIDBAURBhIUFyFTktEHExYxVGKRk6EyM0FRYXFzsggiI0KBo7HS03Kks+KCUnS0weE1/8QAGwEBAQEAAwEBAAAAAAAAAAAAAAIBAwUGBAf/xAA2EQEAAQICBgcHBAIDAAAAAAAAAQIRAwQSFBZRU5EFBhUhMTJSEzNBcbHB4WFicqIiIzVCof/aAAwDAQACEQMRAD8A5HWVcvGy/av8t333/wDWfaghyqXWv2370DKpda/bfvQMql1r9t+9AyqXWv2370DKpda/bfvQMql1r9t+9AyqXWv2370DKpda/bfvQMql1r9t+9AyqXWv2370DKpda/bfvQMql1r9t+9AyqXWv2370DKpda/bfvQMql1r9t+9AyqXWv2370DKpda/bfvQMql1r9t+9AyqXWv2370DKpda/bfvQMql1r9t+9AyqXWv2370DKpda/bfvQMql1r9t+9AyqXWv2370DKpda/bfvQMql1r9t+9AyqXWv2370DKpda/bfvQMql1r9t+9AyqXWv2370DKpda/bfvQMql1r9t+9AyqXWv2370DKpda/bfvQZyqXWv2370GKzzsvxH/OUESpIgICAgICAgICAgICAgICAgICAgICAgICAgICAgICAgICAgypUkrPOy/Ef85QRKkiAgICAgICAgICAgICAgICAgICAgICAgICAgICAgICAgICDKlSSs87L8R/zlBEqSICAgICAgICxr20NlyVgxm3Bvrd6fd618+LmaMPu+Lt+j+hcxnI0qe6nfL2cnn6xuy5cOv07na7J4/Ejkcnn6xuy5Nfp3M2Tx+JHI5PP1jdlya/TuNk8fiRyOTz9Y3Zcmv07jZPH4kcjk8/WN2XJr9O42Tx+JHI5PP1jdlya/TuNk8fiRyOTz9Y3Zcmv07jZPH4kcjk8/WN2XJr9O42Tx+JHI5PP1jdlya/TuNk8fiRyOTz9Y3Zcmv07jZPH4kcjk8/WN2XJr9O42Tx+JHI5PP1jdlya/TuNk8fiRyOTz9Y3Zcmv07jZPH4kcjk8/WN2XJr9O42Tx+JHJ+ZLAkaL43tJ9WkLac9RM98OLG6rZqim9NUT+jVPYYyQ8XEc4K+yJiYvDzmJhV4dU01xaYflU4xAQEBAQEBAQZUqSVnnZfiP+coIlSRAQEBAQEBAWTvVEXmy7xMEbQ1nMBcF5+uZmqZfr2XwqKMKmmmO6Ih+lDm0Y3CGjG4Q0Y3CGjG4Q0Y3CGjG4Q0Y3CGjG4Q0Y3CGjG4Q0Y3CGjG4Q0Y3CGjG4RtoV3CRgbIwjnc3T+BXa5GZnDl4DrRhU05mmqPjHf+rUL73lxAQEBAQEBAQZUqSVnnZfiP8AnKCJUkQEBAQEBAQApn4qo80fP7wvAXnqvGX7HR5YZWLEZLdYN4MVWETiKBlzGn68j7xG32X+l3sHgufCwK8Tw8HV9I9LZfJR/nN6t0eK70/BK3FGUVhxvTiRADxK+uMhHxl5yrrZiX/xw4t80maWLpb+7bvW6hTvTtZjcOOcmaWLpb+7bvTUad5tZjcOOcmaWLpb+7bvTUad5tZjcOOcmaWLpb+7bvTUad5tZjcOOcmaWLpb+7bvTUad5tZjcOOcmaWLpb+7bvTUad5tZjcOOcmaWLpb+7bvTUad5tZjcOOcmaWLpb+7bvTUad5tZjcOOcq7hvgSzBiGOWKd0mPJiEOaG3DEJv0Hqrgx8tGHTe7tOienMTO484dVMR3X7lMXxvSwI1X8JvLj/pP6rtMh5angutfv6PlP1aZdg8oICAgICAgICDKlSSs87L8R/wA5QRKkiAgICAgICAFM/FVHmj5/eF4C8/V4y/Y6PLDKlb0WdSOr5ooYfKle1g9hc66/3C+9Xh06VUUvnzWNGBg1Ys/9Yu+irJs+KyIWQUbbmMFwu5z6yfWSbyT7V3tFEUxaH5Pj4+Jj4k4mJN5mXktLCihst5jrqljZBzt0lwvGi8C+78VFWNh0zaZc+B0dmsenTw6JmN7y8ubM6W3sk3LNYwt7l7Hz/Ck5c2Z0tvZJuTWMLedj5/hScubM6W3sk3JrGFvOx8/wpOXNmdLb2Sbk1jC3nY+f4UnLmzOlt7JNyaxhbzsfP8KTlzZnS29km5NYwt52Pn+FJy5szpbeyTcmsYW87Hz/AApOXNmdLb2Sbk1jC3nY+f4UqZwoYRUlsU0LLMnD3tmDnABwubxbhfpHrIXy5vForotTLvur+QzOBmaqsWiYjRt3/NzVdbL2sCNV/Cbyo/6T+q7TIeWp4LrX7+j+M/Vpl2DyggICAgICAgIMqVJKzzsvxH/OUESpIgICAgICAgBTPxVR5o+f3heAvP1eMv2OjywypW3uA2m0qP4o/Qrny3vaXVdN/wDH4vyfQC7t+XPnfCxxdX1mNr5PCQ3eAXR4/van6l0RTGo4X8YapcLstEQ0RDRENEQ0RDRENEQ0RCwjRGq/hN5Uf9J/VdpkPLU8F1r9/R/Gfq0y7B5QQEBAQEBAQEGVKklZ52X4j/nKCJUkQEBAQEBAQApn4qo80fP7wvAXn6vGX7HR5YZUrbzAY3WlR/FH6Fc+W97S6rpv/j8X5PoFd2/LXzxha0tr60OFx4+Q6fUXkjwIXR5iP9sv1PoiqNRwrbmpXC7LSENIQ0hDSENIQ0hC4hMiFxGiNV/Cbyo/6T+q7TIeWp4LrX7+j+M/Vpl2DyggICAgICAgIMqVJKzzsvxH/OUESpIgICAgICAgBTPxVR5o+f3heAvP1eMv2OjywypWnoKp1DLHND5UT2vb72uBu92hVh1aNUVPnzWDGPg1YU+ExZ9E2LacVswMnpDex4/Fp9LT6iDoXfUVxXTEw/J8xl8TL4s4eJHfEobRwcorTfxldTRvfdcXOH1iBzXkc6mrCoqm8w5MHPZnBp0cOuYjdEvLyLs3ocfYVnsML0w5e1M7xauZyLs3ocfYU9hhemDtTO8Wrmci7N6HH2FPYYXpg7UzvFq5nIuzehx9hT2GF6YO1M7xauZyLs3ocfYU9hhemDtTO8Wrmci7N6HH2FPYYXpg7UzvFq5qNwpWDS2RDTus2BsbnSODiy+8jE5j+K+PO4dFNMTEPR9Ws5j4+PXGJVMxEfFtODzBqitKgilrqZj5C6QFzgbyBIQPBcmVwqKsKJmHx9OZ/NYWeqoormIi3h8nh4UrBpLJpYX2bAyNzpg1xaDeW8W43doCjN4VFNF4h9HV7O5jGzNVOJXMxozPfP6w5kute3gRqv4TeVH/AEn9V2mQ8tTwXWv39H8Z+rTLsHlBAQEBAQEBAQZUqSVnnZfiP+coIlSRAQEBAQEBACmfiqjzR8/vC8Befq8ZfsdHlhlSsRkttg/hFU4PuLrOfcHeWx2mN/vHr9ouK5sLHrw/B12f6Ly+dp/2R3748V0h4W5GgcdRNLvSWzFo7C0/qvq1+dzztXVLv7sXu+X5hJncPQf7j/RNf/azZKeL/X8mdw9B/uP9E1/9pslPF/r+TO4eg/3H+ia/+02Sni/1/JncPQf7j/RNf/abJTxf6/kzuHoP9x/omv8A7TZKeL/X8mdw9B/uP9E1/wDabJTxf6/lXMMsMzhRHEw0/FcW4uv4zHvvbdddii5cWPmfaxEWdn0T0LORxKq9PSvFvC33evBbhBOD1MynFLxgaXHG47EvxnX82KfX61WFm/Z0RTZw9I9XpzeZqxvaWv8AC1/vDz4ZYbnCiGOI03FYkmPfxuPf9Qi67FF3lc/sU42a9pTazl6L6CnI404mnpd1vC33lUV8j0URYRqv4TeVH/Sf1XaZDy1PBda/f0fxn6tMuweUEBAQEBAQEBBlSpJWedl+I/5ygiVJEBAQEBAQEAm5TKqe6qF3YcYAjmI0Lz9UWmX7Bg101YdNUeFofpS5RAQEBAQEBAQEBAQEBAQV7CVwL2D0hpv/ABOj9F2uQidCZeB61V0zmKIjxiGnX3vLCAgICAgICAgypUkrPOy/Ef8AOUESpIgICAgICAgLGtnZ9sOpGhkjcZo5tNzh/wDF8mNlacSbx3S7/o3p7FylEYdUaVP/AK9vKFmrd2tXz6hPqdttXRw55nKFmrd2tTUJ9RtXRw55nKFmrd2tTUJ9RtXRw55nKFmrd2tTUJ9RtXRw55nKFmrd2tTUJ9RtXRw55nKFmrd2tTUJ9RtXRw55nKFmrd2tTUJ9RtXRw55nKFmrd2tTUJ9RtXRw55nKFmrd2tTUJ9RtXRw55nKFmrd2tTUJ9RtXRw55nKFmrd2tTUJ9RtXRw55nKFmrd2tTUJ9RtXRw55nKFmrd2tTUJ9RtXRw55nKFmrd2tTUJ9RtXRw55vxLhCLvsozf1iLvBVTke/wDylx4vWudH/Xh9/wCrSzzOncXSm8nnX30URRTaHlMxmK8fEnErnvl+FbgEBAQEBAQEBBlSpJWedl+I/wCcoIlSRAQEBAQEBAQFlm3EswSwJYEsCWBLAlgSwJYEsCWBLAlgSwJZtxawQEBAQEBAQEBBlSpJWedl+I/5ygiVJEBBbcDODuvwvaZKFrY4AbuNnLmscQdIYACXkdnovWNW7MNWdNg2JVl22Mw1Z02DYlS5YzDVnTYNiVLln5k4CayNpca2HQCfIl9AS5ZyUG9axdMDeDS0MLGcdTBkVOfJknLgH3c/FtbeXC/RfoHqJuQstGYas6bBsSrLtsZhqzpsGxKlyxmGrOmwbEqXLIK/gQq6GKWZ9ZCRExzyAyW8hrSSB2Jcs5fSU7617I6RhfJIQ2NrRe5zjzABLlnTbO4DbRqWB9ZPBC4/cJfI5ujmcWjFv9xI9qFnqzDVnTYNiVLljMNWdNg2JUuWQ1fAVaETC6mqYHuHM08Yy/2AkEX+9LlnM7RoJbLlkgtGMxzRm6Rjudpu0e8EaQRoIS5Z+aCiltGVkNCxz5ZDixtYL3OPs38wS5Z02h4C7QnYHVdTBG487ftHlvsJAAv916XLJ8w1Z02DYlS5YzDVnTYNiVLlnnr+Ay0IGF1JUQSuH3PtIy72AkXX++4Jcs5nXUclnyPhrWFksZLZGvFzmuHoKXZZ+7Ls2a15mQWZG6SaQ3Ma2686NJvOgADSSdAS46ZS8BVfK0GoqqdjjztHGvu9hNwS7bJcw1Z02DYlS5YzDVnTYNiVLlnltLgPtGljL6OaGZw+4C+N7vY0u+rf7yEuWcynhfTPdHUNLXsJa9rgQ5rgdIIPMQVrEa1ggIMqVJKzzsvxH/OUESpIgw43ArJbD6gwytJ2AtiNdYbWh0LIoocYXhuMQC4j7x5zp9J03rGuKZ1rc6d+RTftQM61udO/Ipv2oGda3OnfkU37UGHcKltvBDq3QRcfsabmP/FBUKSDKJI477g97W3+oOcB/wC0H0vwpW/JgPZkRsBrWOMjIIrwC2JnFON7W8xIEVwB0aUHGM61udO/Jpv2oGda3OnfkU37UDOtbnTvyKb9qCOo4ULaqWPjqK29j2lrxxNML2uFxF4b6igsX0erPZUWhPNKL3QQfZX/AHXSPuLh7cUEf8ig9/ChwlWnZVpT0ljzCKKDEGiON7nudE1xcS8G7y7rh6kFSzrW5078im/agZ1rc6d+RTftQWDALhRtSrtGlgtWYTQ1EjY3h0cTCMfQHNLANINyD3/SOomRy2fOxo4yRszJCOdzWFhZf7uMf2oIvo50DJqmunkF8kMcbYyfuiVzscj2/ZgdqCPhI4TLUs60qmmsmZsUMDgxobHE8u+oCXOLwdN5PNdoQVnOtbnTvyKb9qBnWtzp35FN+1BaODXhLtO0rSp6a15myxTktcDHGxzSIyQ5pYB6W+m/R2oMfSKoGQVdHPGLnzRPbIR97injEJ9t0hF/sHqQe/6ONAxxr6lwBkHFxsN2lrCC593vOLshBpMNuFO1YLQq4bMnEMME0kTGtjifeI3lpcS8E3ktJQaTOtbnTvyKb9qBnWtzp35FN+1BcOCvhItK2LSho7ZlbLHOHi8sjY6NzIXPBGIBffiXXH1oNP8ASBoGUtqRyQgAz07XSXDynte5uMfbihg/4oOZqkiAgypUkrPOy/Ef85QRKkiDDheCslr6htaij4SbEY2z5Q0zMjewn6zWysILmPA9RBafVzrGuW5jLV11J3lR/GgZjLV11J3lR/GgZjLV11J3lR/GgxJwH2rGC501JcASbpKi+4D4aDnlkG+op/ix/wCQIO9/SK//ADKf/vGf+PKg+elSRAQEHS+AO2I7OtGSGpcG5VFiRk6AZWvva33kF13tAUqWrhF4JavCKvlrLHnhAmxTI2cyNLXNjDfqlrXXghoPo5ygrGYy1ddSd5UfxoGYy1ddSd5UfxoN5gVwOVlk11PVWvPBxdO8SAQGV73vb5I+s1oAvu06UHh+kTasVVU0dLA4GSmZI6YD7plxMRp9t0ZN3qcPWg9n0bfKtP3U/wCsqCmYeWe+1sIaqmpi0ST1LY2F5IYHOY0DGIBIH4FBucxlq66k7yo/jQMxlq66k7yo/jQWPADgirLBr4au154cWAlzWwGVznuLCACXNbij61/p5kGi+kHbEddW09NTuBdSxu42665r5XA4h9oawE/1BBYPo3+YtD4sf+MoOa2rY8mEFu1lJRFokmrqkMMhcGAiZ5+sQCeZp9BQWTMZauupO8qP40DMZauupO8qP40Fq4N+Ceqwbro622J4jxIfxTKcyOxnPjLTjF7W3AB7tA9NyCmcO9rx2naoZSuDhSwiKQjm43Hc54v9gc0e8FBzpUkQEGVKklZ52X4j/nKCJUkQEG6wbwrrsGC42JUOjD9L2kNfE4+ssdeL/aNKxqy547a10XcMSxczx21rou4Yli5njtrXRdwxLF2H8MNsvBDporiLj9gzmKWLqJBIadzXReUwhzb9OlpvF/4hLF1kwow9tDCqFsFsyMdGyQSNDI2sOOGOaNI9Fz3aEsXVhawQEBBlri0gtNxGkEaCCOYg+grLNuutn8K9s0LBG2qDw0XAzRxvfd7Xc595vKWLvTnjtrXRdwxLFzPHbWui7hiWLoavhctqpaW5S1l/OY4omv8AwJBu94SxdSJZHTOc+Zxc9xJe5xLnOcTpLidJJ9aWHZvo2+Vafup/1lWNUnhArpLMt+rqKQgSw1DXxki8BzWNIvHpQe3PHbWui7hi2zLmeO2tdF3DEsXQV3CzbVYwsNUGAi4mGKNj/wAHXEj3i5LF1JkeZCXSElziS4uJJJJ0kk85J9KWLu5fRv8AMWh8WP8AxlY1zG3LVlsS262ps8gSxVtSWFwDgCZ3jSDz6HFBuc8dta6LuGLbMuZ47a10XcMSxd5LS4VbZtFhjfVYjXC5xgjZG8i70PH1m/gQli6l+9LFxawQEGVKklZ52X4j/nKCJUkQEBAQEBAQEBAQEBAQEBAQEBAQb7BTDCswSMxsR7W8di8Zjsa+/Evxbr+by3LLNu1tsWnLbM8tTXkGWZ2NIWgNBN12gDm0AIPGtYICAgsWCuGtdgm2VlivY1srg6THja+8tFwuv5udZZt2kr6x9oTSz1RvkmkfJIQLgXveXOuHoF5KCBawQEBAQEBBlSpJWedl+I/5ygiVJEBAQEBAQEBAQEBAQEBAQEBAQEBAQEBAQEBAQEBAQEBAQEGVKklZ52X4j/nKCJUkQEBAQEBAQEBAQEBAQEBAQEBAQEBAQEBAQEBAQEBAQEBAQZUqe2rpb5JPrffd6OsUEWSdbwQMk63ggZJ1vBAyTreCBknW8EDJOt4IGSdbwQMk63ggZJ1vBAyTreCBknW8EDJOt4IGSdbwQMk63ggZJ1vBAyTreCBknW8EDJOt4IGSdbwQMk63ggZJ1vBAyTreCBknW8EDJOt4IGSdbwQMk63ggZJ1vBAyTreCBknW8EDJOt4IGSdbwQMk63ggZJ1vBAyTreCBknW8EGck63gg/9k="/>
          <p:cNvSpPr>
            <a:spLocks noChangeAspect="1" noChangeArrowheads="1"/>
          </p:cNvSpPr>
          <p:nvPr/>
        </p:nvSpPr>
        <p:spPr bwMode="auto">
          <a:xfrm>
            <a:off x="155575" y="-1881188"/>
            <a:ext cx="6591300" cy="39243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66" name="Picture 18" descr="http://fryzurywieczorowe.files.wordpress.com/2009/08/cropp.jpg"/>
          <p:cNvPicPr>
            <a:picLocks noChangeAspect="1" noChangeArrowheads="1"/>
          </p:cNvPicPr>
          <p:nvPr/>
        </p:nvPicPr>
        <p:blipFill>
          <a:blip r:embed="rId5" cstate="print"/>
          <a:srcRect/>
          <a:stretch>
            <a:fillRect/>
          </a:stretch>
        </p:blipFill>
        <p:spPr bwMode="auto">
          <a:xfrm>
            <a:off x="4572000" y="188640"/>
            <a:ext cx="4392488" cy="2232248"/>
          </a:xfrm>
          <a:prstGeom prst="rect">
            <a:avLst/>
          </a:prstGeom>
          <a:noFill/>
        </p:spPr>
      </p:pic>
      <p:sp>
        <p:nvSpPr>
          <p:cNvPr id="22" name="Prostokąt 21"/>
          <p:cNvSpPr/>
          <p:nvPr/>
        </p:nvSpPr>
        <p:spPr>
          <a:xfrm>
            <a:off x="4644008" y="2492896"/>
            <a:ext cx="1224136" cy="369332"/>
          </a:xfrm>
          <a:prstGeom prst="rect">
            <a:avLst/>
          </a:prstGeom>
        </p:spPr>
        <p:txBody>
          <a:bodyPr wrap="square">
            <a:spAutoFit/>
          </a:bodyPr>
          <a:lstStyle/>
          <a:p>
            <a:r>
              <a:rPr lang="pl-PL" b="1" dirty="0" smtClean="0"/>
              <a:t>Cropp </a:t>
            </a:r>
            <a:endParaRPr lang="pl-PL" b="1" dirty="0"/>
          </a:p>
        </p:txBody>
      </p:sp>
      <p:sp>
        <p:nvSpPr>
          <p:cNvPr id="2067" name="Rectangle 19"/>
          <p:cNvSpPr>
            <a:spLocks noChangeArrowheads="1"/>
          </p:cNvSpPr>
          <p:nvPr/>
        </p:nvSpPr>
        <p:spPr bwMode="auto">
          <a:xfrm>
            <a:off x="5436096" y="2492896"/>
            <a:ext cx="158417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Arial Unicode MS" pitchFamily="34" charset="-128"/>
              </a:rPr>
              <a:t>CLOTHING</a:t>
            </a:r>
            <a:r>
              <a:rPr kumimoji="0" lang="pl-PL" sz="900" b="0" i="0" u="none" strike="noStrike" cap="none" normalizeH="0" baseline="0" dirty="0" smtClean="0">
                <a:ln>
                  <a:noFill/>
                </a:ln>
                <a:solidFill>
                  <a:schemeClr val="tx1"/>
                </a:solidFill>
                <a:effectLst/>
                <a:latin typeface="Arial" pitchFamily="34" charset="0"/>
              </a:rPr>
              <a:t> </a:t>
            </a:r>
            <a:endParaRPr kumimoji="0" lang="pl-PL"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187624" y="260648"/>
            <a:ext cx="2160240" cy="369332"/>
          </a:xfrm>
          <a:prstGeom prst="rect">
            <a:avLst/>
          </a:prstGeom>
        </p:spPr>
        <p:txBody>
          <a:bodyPr wrap="square">
            <a:spAutoFit/>
          </a:bodyPr>
          <a:lstStyle/>
          <a:p>
            <a:r>
              <a:rPr lang="pl-PL" b="1" dirty="0" err="1" smtClean="0"/>
              <a:t>Sports</a:t>
            </a:r>
            <a:r>
              <a:rPr lang="pl-PL" b="1" dirty="0" smtClean="0"/>
              <a:t> </a:t>
            </a:r>
            <a:r>
              <a:rPr lang="pl-PL" b="1" dirty="0" err="1" smtClean="0"/>
              <a:t>in</a:t>
            </a:r>
            <a:r>
              <a:rPr lang="pl-PL" b="1" dirty="0" smtClean="0"/>
              <a:t> Poland</a:t>
            </a:r>
            <a:r>
              <a:rPr lang="pl-PL" dirty="0" smtClean="0"/>
              <a:t> </a:t>
            </a:r>
            <a:endParaRPr lang="pl-PL" dirty="0"/>
          </a:p>
        </p:txBody>
      </p:sp>
      <p:pic>
        <p:nvPicPr>
          <p:cNvPr id="1026" name="Picture 2" descr="http://img1.wikia.nocookie.net/__cb20111205171846/siatkowkaplus/pl/images/d/d9/Z7034215X,Reprezentacja-Polski-w-siatkowce-Mistrzowie-Europy-1-.jpg"/>
          <p:cNvPicPr>
            <a:picLocks noChangeAspect="1" noChangeArrowheads="1"/>
          </p:cNvPicPr>
          <p:nvPr/>
        </p:nvPicPr>
        <p:blipFill>
          <a:blip r:embed="rId2" cstate="print"/>
          <a:srcRect/>
          <a:stretch>
            <a:fillRect/>
          </a:stretch>
        </p:blipFill>
        <p:spPr bwMode="auto">
          <a:xfrm>
            <a:off x="5148064" y="332656"/>
            <a:ext cx="3995936" cy="2755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8.s.dziennik.pl/pliki/5930000/5930762-reprezentacja-polski-643-385.jpg"/>
          <p:cNvPicPr>
            <a:picLocks noChangeAspect="1" noChangeArrowheads="1"/>
          </p:cNvPicPr>
          <p:nvPr/>
        </p:nvPicPr>
        <p:blipFill>
          <a:blip r:embed="rId3" cstate="print"/>
          <a:srcRect/>
          <a:stretch>
            <a:fillRect/>
          </a:stretch>
        </p:blipFill>
        <p:spPr bwMode="auto">
          <a:xfrm>
            <a:off x="5148064" y="3356992"/>
            <a:ext cx="3995936"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29" name="Rectangle 5"/>
          <p:cNvSpPr>
            <a:spLocks noChangeArrowheads="1"/>
          </p:cNvSpPr>
          <p:nvPr/>
        </p:nvSpPr>
        <p:spPr bwMode="auto">
          <a:xfrm>
            <a:off x="0" y="1158958"/>
            <a:ext cx="507605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Football (soccer) is one of country's most popular sports, with a rich history of international competitions.</a:t>
            </a:r>
            <a:r>
              <a:rPr kumimoji="0" lang="en-US" sz="16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Track and field, basketball, volleyball, handball, boxing, MMA, motorcycle speedway, ski jumping, cross-country skiing, ice hockey, tennis, fencing, swimming and weightlifting are other popular sports.</a:t>
            </a:r>
            <a:endParaRPr kumimoji="0" lang="pl-PL"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Poland</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along with Ukraine, hosted the UEFA European Football Championship in 2012. </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Polish men's national volleyball team is ranked as 3rd in the world. </a:t>
            </a:r>
            <a:endParaRPr kumimoji="0" lang="pl-PL"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600" dirty="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Mariusz</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rPr>
              <a:t>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Pudzianowski is a highly successful strongman competitor and has won more World's Strongest Man titles than any other competitor in the world, winning the event in 2008 for the fifth time. </a:t>
            </a:r>
            <a:endParaRPr kumimoji="0" lang="pl-PL"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sz="1600" dirty="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first Polish Formula One driver, Robert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Kubica</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has brought awareness of Formula One Racing to Poland</a:t>
            </a:r>
            <a:r>
              <a:rPr kumimoji="0" lang="pl-PL" sz="1600" b="0" i="0" u="none" strike="noStrike" cap="none" normalizeH="0" baseline="0" dirty="0" smtClean="0">
                <a:ln>
                  <a:noFill/>
                </a:ln>
                <a:solidFill>
                  <a:schemeClr val="tx1"/>
                </a:solidFill>
                <a:effectLst/>
                <a:latin typeface="Arial" pitchFamily="34" charset="0"/>
              </a:rPr>
              <a:t> </a:t>
            </a:r>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393597" y="375047"/>
            <a:ext cx="1996765" cy="461665"/>
          </a:xfrm>
          <a:prstGeom prst="rect">
            <a:avLst/>
          </a:prstGeom>
        </p:spPr>
        <p:txBody>
          <a:bodyPr wrap="none">
            <a:spAutoFit/>
          </a:bodyPr>
          <a:lstStyle/>
          <a:p>
            <a:pPr algn="ctr"/>
            <a:r>
              <a:rPr lang="pl-PL" sz="2400" b="1" dirty="0" err="1" smtClean="0"/>
              <a:t>Famous</a:t>
            </a:r>
            <a:r>
              <a:rPr lang="pl-PL" sz="2400" b="1" dirty="0" smtClean="0"/>
              <a:t> </a:t>
            </a:r>
            <a:r>
              <a:rPr lang="pl-PL" sz="2400" b="1" dirty="0" err="1" smtClean="0"/>
              <a:t>Poles</a:t>
            </a:r>
            <a:endParaRPr lang="pl-PL" sz="2400" b="1" dirty="0" smtClean="0"/>
          </a:p>
        </p:txBody>
      </p:sp>
      <p:pic>
        <p:nvPicPr>
          <p:cNvPr id="3" name="Obraz 2" descr="http://upload.wikimedia.org/wikipedia/commons/thumb/f/f2/Nikolaus_Kopernikus.jpg/206px-Nikolaus_Kopernikus.jpg"/>
          <p:cNvPicPr/>
          <p:nvPr/>
        </p:nvPicPr>
        <p:blipFill>
          <a:blip r:embed="rId2" cstate="print"/>
          <a:srcRect/>
          <a:stretch>
            <a:fillRect/>
          </a:stretch>
        </p:blipFill>
        <p:spPr bwMode="auto">
          <a:xfrm>
            <a:off x="5796136" y="980728"/>
            <a:ext cx="2232248" cy="264604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Prostokąt 3"/>
          <p:cNvSpPr/>
          <p:nvPr/>
        </p:nvSpPr>
        <p:spPr>
          <a:xfrm>
            <a:off x="4572000" y="4221088"/>
            <a:ext cx="4320480" cy="1477328"/>
          </a:xfrm>
          <a:prstGeom prst="rect">
            <a:avLst/>
          </a:prstGeom>
        </p:spPr>
        <p:txBody>
          <a:bodyPr wrap="square">
            <a:spAutoFit/>
          </a:bodyPr>
          <a:lstStyle/>
          <a:p>
            <a:r>
              <a:rPr lang="pl-PL" b="1" dirty="0" smtClean="0">
                <a:latin typeface="Calibri" pitchFamily="34" charset="0"/>
              </a:rPr>
              <a:t>Nicolaus </a:t>
            </a:r>
            <a:r>
              <a:rPr lang="pl-PL" b="1" dirty="0" err="1" smtClean="0">
                <a:latin typeface="Calibri" pitchFamily="34" charset="0"/>
              </a:rPr>
              <a:t>Copernicus</a:t>
            </a:r>
            <a:r>
              <a:rPr lang="pl-PL" dirty="0" smtClean="0">
                <a:latin typeface="Calibri" pitchFamily="34" charset="0"/>
              </a:rPr>
              <a:t> (Mikołaj Kopernik) was a </a:t>
            </a:r>
            <a:r>
              <a:rPr lang="pl-PL" dirty="0" err="1" smtClean="0">
                <a:latin typeface="Calibri" pitchFamily="34" charset="0"/>
              </a:rPr>
              <a:t>Renaissance</a:t>
            </a:r>
            <a:r>
              <a:rPr lang="pl-PL" dirty="0" smtClean="0">
                <a:latin typeface="Calibri" pitchFamily="34" charset="0"/>
              </a:rPr>
              <a:t> </a:t>
            </a:r>
            <a:r>
              <a:rPr lang="pl-PL" dirty="0" err="1" smtClean="0">
                <a:latin typeface="Calibri" pitchFamily="34" charset="0"/>
              </a:rPr>
              <a:t>mathematician</a:t>
            </a:r>
            <a:r>
              <a:rPr lang="pl-PL" dirty="0" smtClean="0">
                <a:latin typeface="Calibri" pitchFamily="34" charset="0"/>
              </a:rPr>
              <a:t> and </a:t>
            </a:r>
            <a:r>
              <a:rPr lang="pl-PL" dirty="0" err="1" smtClean="0">
                <a:latin typeface="Calibri" pitchFamily="34" charset="0"/>
              </a:rPr>
              <a:t>astronomer</a:t>
            </a:r>
            <a:r>
              <a:rPr lang="pl-PL" dirty="0" smtClean="0">
                <a:latin typeface="Calibri" pitchFamily="34" charset="0"/>
              </a:rPr>
              <a:t> </a:t>
            </a:r>
            <a:r>
              <a:rPr lang="pl-PL" dirty="0" err="1" smtClean="0">
                <a:latin typeface="Calibri" pitchFamily="34" charset="0"/>
              </a:rPr>
              <a:t>who</a:t>
            </a:r>
            <a:r>
              <a:rPr lang="pl-PL" dirty="0" smtClean="0">
                <a:latin typeface="Calibri" pitchFamily="34" charset="0"/>
              </a:rPr>
              <a:t> </a:t>
            </a:r>
            <a:r>
              <a:rPr lang="pl-PL" dirty="0" err="1" smtClean="0">
                <a:latin typeface="Calibri" pitchFamily="34" charset="0"/>
              </a:rPr>
              <a:t>formulated</a:t>
            </a:r>
            <a:r>
              <a:rPr lang="pl-PL" dirty="0" smtClean="0">
                <a:latin typeface="Calibri" pitchFamily="34" charset="0"/>
              </a:rPr>
              <a:t> a model of </a:t>
            </a:r>
            <a:r>
              <a:rPr lang="pl-PL" dirty="0" err="1" smtClean="0">
                <a:latin typeface="Calibri" pitchFamily="34" charset="0"/>
              </a:rPr>
              <a:t>the</a:t>
            </a:r>
            <a:r>
              <a:rPr lang="pl-PL" dirty="0" smtClean="0">
                <a:latin typeface="Calibri" pitchFamily="34" charset="0"/>
              </a:rPr>
              <a:t> </a:t>
            </a:r>
            <a:r>
              <a:rPr lang="pl-PL" dirty="0" err="1" smtClean="0">
                <a:latin typeface="Calibri" pitchFamily="34" charset="0"/>
              </a:rPr>
              <a:t>universe</a:t>
            </a:r>
            <a:r>
              <a:rPr lang="pl-PL" dirty="0" smtClean="0">
                <a:latin typeface="Calibri" pitchFamily="34" charset="0"/>
              </a:rPr>
              <a:t> </a:t>
            </a:r>
            <a:r>
              <a:rPr lang="pl-PL" dirty="0" err="1" smtClean="0">
                <a:latin typeface="Calibri" pitchFamily="34" charset="0"/>
              </a:rPr>
              <a:t>that</a:t>
            </a:r>
            <a:r>
              <a:rPr lang="pl-PL" dirty="0" smtClean="0">
                <a:latin typeface="Calibri" pitchFamily="34" charset="0"/>
              </a:rPr>
              <a:t> </a:t>
            </a:r>
            <a:r>
              <a:rPr lang="pl-PL" dirty="0" err="1" smtClean="0">
                <a:latin typeface="Calibri" pitchFamily="34" charset="0"/>
              </a:rPr>
              <a:t>placed</a:t>
            </a:r>
            <a:r>
              <a:rPr lang="pl-PL" dirty="0" smtClean="0">
                <a:latin typeface="Calibri" pitchFamily="34" charset="0"/>
              </a:rPr>
              <a:t> </a:t>
            </a:r>
            <a:r>
              <a:rPr lang="pl-PL" dirty="0" err="1" smtClean="0">
                <a:latin typeface="Calibri" pitchFamily="34" charset="0"/>
              </a:rPr>
              <a:t>the</a:t>
            </a:r>
            <a:r>
              <a:rPr lang="pl-PL" dirty="0" smtClean="0">
                <a:latin typeface="Calibri" pitchFamily="34" charset="0"/>
              </a:rPr>
              <a:t> Sun  </a:t>
            </a:r>
            <a:r>
              <a:rPr lang="pl-PL" dirty="0" err="1" smtClean="0">
                <a:latin typeface="Calibri" pitchFamily="34" charset="0"/>
              </a:rPr>
              <a:t>rather</a:t>
            </a:r>
            <a:r>
              <a:rPr lang="pl-PL" dirty="0" smtClean="0">
                <a:latin typeface="Calibri" pitchFamily="34" charset="0"/>
              </a:rPr>
              <a:t> </a:t>
            </a:r>
            <a:r>
              <a:rPr lang="pl-PL" dirty="0" err="1" smtClean="0">
                <a:latin typeface="Calibri" pitchFamily="34" charset="0"/>
              </a:rPr>
              <a:t>than</a:t>
            </a:r>
            <a:r>
              <a:rPr lang="pl-PL" dirty="0" smtClean="0">
                <a:latin typeface="Calibri" pitchFamily="34" charset="0"/>
              </a:rPr>
              <a:t> </a:t>
            </a:r>
            <a:r>
              <a:rPr lang="pl-PL" dirty="0" err="1" smtClean="0">
                <a:latin typeface="Calibri" pitchFamily="34" charset="0"/>
              </a:rPr>
              <a:t>the</a:t>
            </a:r>
            <a:r>
              <a:rPr lang="pl-PL" dirty="0" smtClean="0">
                <a:latin typeface="Calibri" pitchFamily="34" charset="0"/>
              </a:rPr>
              <a:t> </a:t>
            </a:r>
            <a:r>
              <a:rPr lang="pl-PL" dirty="0" err="1" smtClean="0">
                <a:latin typeface="Calibri" pitchFamily="34" charset="0"/>
              </a:rPr>
              <a:t>Earth</a:t>
            </a:r>
            <a:r>
              <a:rPr lang="pl-PL" dirty="0" smtClean="0">
                <a:latin typeface="Calibri" pitchFamily="34" charset="0"/>
              </a:rPr>
              <a:t> </a:t>
            </a:r>
            <a:r>
              <a:rPr lang="pl-PL" dirty="0" err="1" smtClean="0">
                <a:latin typeface="Calibri" pitchFamily="34" charset="0"/>
              </a:rPr>
              <a:t>at</a:t>
            </a:r>
            <a:r>
              <a:rPr lang="pl-PL" dirty="0" smtClean="0">
                <a:latin typeface="Calibri" pitchFamily="34" charset="0"/>
              </a:rPr>
              <a:t> </a:t>
            </a:r>
            <a:r>
              <a:rPr lang="pl-PL" dirty="0" err="1" smtClean="0">
                <a:latin typeface="Calibri" pitchFamily="34" charset="0"/>
              </a:rPr>
              <a:t>its</a:t>
            </a:r>
            <a:r>
              <a:rPr lang="pl-PL" dirty="0" smtClean="0">
                <a:latin typeface="Calibri" pitchFamily="34" charset="0"/>
              </a:rPr>
              <a:t> center.</a:t>
            </a:r>
            <a:endParaRPr lang="pl-PL" dirty="0">
              <a:latin typeface="Calibri" pitchFamily="34" charset="0"/>
            </a:endParaRPr>
          </a:p>
        </p:txBody>
      </p:sp>
      <p:pic>
        <p:nvPicPr>
          <p:cNvPr id="32770" name="Picture 2" descr="http://bi.gazeta.pl/im/8/5771/z5771508AA,Jan-Pawel-II.jpg"/>
          <p:cNvPicPr>
            <a:picLocks noChangeAspect="1" noChangeArrowheads="1"/>
          </p:cNvPicPr>
          <p:nvPr/>
        </p:nvPicPr>
        <p:blipFill>
          <a:blip r:embed="rId3" cstate="print"/>
          <a:srcRect/>
          <a:stretch>
            <a:fillRect/>
          </a:stretch>
        </p:blipFill>
        <p:spPr bwMode="auto">
          <a:xfrm>
            <a:off x="683568" y="836712"/>
            <a:ext cx="2304256" cy="29774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Prostokąt 6"/>
          <p:cNvSpPr/>
          <p:nvPr/>
        </p:nvSpPr>
        <p:spPr>
          <a:xfrm>
            <a:off x="395536" y="4149080"/>
            <a:ext cx="3456384" cy="1477328"/>
          </a:xfrm>
          <a:prstGeom prst="rect">
            <a:avLst/>
          </a:prstGeom>
        </p:spPr>
        <p:txBody>
          <a:bodyPr wrap="square">
            <a:spAutoFit/>
          </a:bodyPr>
          <a:lstStyle/>
          <a:p>
            <a:r>
              <a:rPr lang="en-US" b="1" dirty="0" smtClean="0">
                <a:solidFill>
                  <a:srgbClr val="252525"/>
                </a:solidFill>
                <a:latin typeface="Calibri" pitchFamily="34" charset="0"/>
                <a:ea typeface="Calibri" pitchFamily="34" charset="0"/>
                <a:cs typeface="Arial" pitchFamily="34" charset="0"/>
              </a:rPr>
              <a:t>Pope John Paul II</a:t>
            </a:r>
            <a:r>
              <a:rPr lang="en-US" dirty="0" smtClean="0">
                <a:solidFill>
                  <a:srgbClr val="252525"/>
                </a:solidFill>
                <a:latin typeface="Calibri" pitchFamily="34" charset="0"/>
                <a:ea typeface="Calibri" pitchFamily="34" charset="0"/>
                <a:cs typeface="Arial" pitchFamily="34" charset="0"/>
              </a:rPr>
              <a:t> (</a:t>
            </a:r>
            <a:r>
              <a:rPr lang="pl-PL" dirty="0" err="1" smtClean="0">
                <a:latin typeface="Calibri" pitchFamily="34" charset="0"/>
                <a:ea typeface="Calibri" pitchFamily="34" charset="0"/>
                <a:cs typeface="Times New Roman" pitchFamily="18" charset="0"/>
              </a:rPr>
              <a:t>born</a:t>
            </a:r>
            <a:r>
              <a:rPr lang="pl-PL" dirty="0" smtClean="0">
                <a:latin typeface="Calibri" pitchFamily="34" charset="0"/>
                <a:ea typeface="Calibri" pitchFamily="34" charset="0"/>
                <a:cs typeface="Times New Roman" pitchFamily="18" charset="0"/>
              </a:rPr>
              <a:t> Karol Józef Wojtyła 18 May 1920 ‒ 2 </a:t>
            </a:r>
            <a:r>
              <a:rPr lang="pl-PL" dirty="0" err="1" smtClean="0">
                <a:latin typeface="Calibri" pitchFamily="34" charset="0"/>
                <a:ea typeface="Calibri" pitchFamily="34" charset="0"/>
                <a:cs typeface="Times New Roman" pitchFamily="18" charset="0"/>
              </a:rPr>
              <a:t>April</a:t>
            </a:r>
            <a:r>
              <a:rPr lang="pl-PL" dirty="0" smtClean="0">
                <a:latin typeface="Calibri" pitchFamily="34" charset="0"/>
                <a:ea typeface="Calibri" pitchFamily="34" charset="0"/>
                <a:cs typeface="Times New Roman" pitchFamily="18" charset="0"/>
              </a:rPr>
              <a:t> 2005) was </a:t>
            </a:r>
            <a:r>
              <a:rPr lang="en-US" dirty="0" smtClean="0">
                <a:latin typeface="Calibri" pitchFamily="34" charset="0"/>
                <a:ea typeface="Calibri" pitchFamily="34" charset="0"/>
                <a:cs typeface="Arial" pitchFamily="34" charset="0"/>
              </a:rPr>
              <a:t>pope</a:t>
            </a:r>
            <a:r>
              <a:rPr lang="en-US" dirty="0" smtClean="0">
                <a:solidFill>
                  <a:srgbClr val="252525"/>
                </a:solidFill>
                <a:latin typeface="Calibri" pitchFamily="34" charset="0"/>
                <a:ea typeface="Calibri" pitchFamily="34" charset="0"/>
                <a:cs typeface="Arial" pitchFamily="34" charset="0"/>
              </a:rPr>
              <a:t> of the </a:t>
            </a:r>
            <a:r>
              <a:rPr lang="pl-PL" dirty="0" err="1" smtClean="0">
                <a:latin typeface="Calibri" pitchFamily="34" charset="0"/>
                <a:ea typeface="Calibri" pitchFamily="34" charset="0"/>
                <a:cs typeface="Times New Roman" pitchFamily="18" charset="0"/>
              </a:rPr>
              <a:t>Catholic</a:t>
            </a:r>
            <a:r>
              <a:rPr lang="pl-PL" dirty="0" smtClean="0">
                <a:latin typeface="Calibri" pitchFamily="34" charset="0"/>
                <a:ea typeface="Calibri" pitchFamily="34" charset="0"/>
                <a:cs typeface="Times New Roman" pitchFamily="18" charset="0"/>
              </a:rPr>
              <a:t> </a:t>
            </a:r>
            <a:r>
              <a:rPr lang="pl-PL" dirty="0" err="1" smtClean="0">
                <a:latin typeface="Calibri" pitchFamily="34" charset="0"/>
                <a:ea typeface="Calibri" pitchFamily="34" charset="0"/>
                <a:cs typeface="Times New Roman" pitchFamily="18" charset="0"/>
              </a:rPr>
              <a:t>Church</a:t>
            </a:r>
            <a:r>
              <a:rPr lang="pl-PL" dirty="0" smtClean="0">
                <a:solidFill>
                  <a:srgbClr val="252525"/>
                </a:solidFill>
                <a:latin typeface="Calibri" pitchFamily="34" charset="0"/>
                <a:ea typeface="Calibri" pitchFamily="34" charset="0"/>
                <a:cs typeface="Times New Roman" pitchFamily="18" charset="0"/>
              </a:rPr>
              <a:t> </a:t>
            </a:r>
            <a:r>
              <a:rPr lang="pl-PL" dirty="0" err="1" smtClean="0">
                <a:solidFill>
                  <a:srgbClr val="252525"/>
                </a:solidFill>
                <a:latin typeface="Calibri" pitchFamily="34" charset="0"/>
                <a:ea typeface="Calibri" pitchFamily="34" charset="0"/>
                <a:cs typeface="Times New Roman" pitchFamily="18" charset="0"/>
              </a:rPr>
              <a:t>from</a:t>
            </a:r>
            <a:r>
              <a:rPr lang="pl-PL" dirty="0" smtClean="0">
                <a:solidFill>
                  <a:srgbClr val="252525"/>
                </a:solidFill>
                <a:latin typeface="Calibri" pitchFamily="34" charset="0"/>
                <a:ea typeface="Calibri" pitchFamily="34" charset="0"/>
                <a:cs typeface="Times New Roman" pitchFamily="18" charset="0"/>
              </a:rPr>
              <a:t> 16 </a:t>
            </a:r>
            <a:r>
              <a:rPr lang="pl-PL" dirty="0" err="1" smtClean="0">
                <a:solidFill>
                  <a:srgbClr val="252525"/>
                </a:solidFill>
                <a:latin typeface="Calibri" pitchFamily="34" charset="0"/>
                <a:ea typeface="Calibri" pitchFamily="34" charset="0"/>
                <a:cs typeface="Times New Roman" pitchFamily="18" charset="0"/>
              </a:rPr>
              <a:t>October</a:t>
            </a:r>
            <a:r>
              <a:rPr lang="pl-PL" dirty="0" smtClean="0">
                <a:solidFill>
                  <a:srgbClr val="252525"/>
                </a:solidFill>
                <a:latin typeface="Calibri" pitchFamily="34" charset="0"/>
                <a:ea typeface="Calibri" pitchFamily="34" charset="0"/>
                <a:cs typeface="Times New Roman" pitchFamily="18" charset="0"/>
              </a:rPr>
              <a:t> 1978 </a:t>
            </a:r>
            <a:r>
              <a:rPr lang="pl-PL" dirty="0" err="1" smtClean="0">
                <a:solidFill>
                  <a:srgbClr val="252525"/>
                </a:solidFill>
                <a:latin typeface="Calibri" pitchFamily="34" charset="0"/>
                <a:ea typeface="Calibri" pitchFamily="34" charset="0"/>
                <a:cs typeface="Times New Roman" pitchFamily="18" charset="0"/>
              </a:rPr>
              <a:t>until</a:t>
            </a:r>
            <a:r>
              <a:rPr lang="pl-PL" dirty="0" smtClean="0">
                <a:solidFill>
                  <a:srgbClr val="252525"/>
                </a:solidFill>
                <a:latin typeface="Calibri" pitchFamily="34" charset="0"/>
                <a:ea typeface="Calibri" pitchFamily="34" charset="0"/>
                <a:cs typeface="Times New Roman" pitchFamily="18" charset="0"/>
              </a:rPr>
              <a:t> his </a:t>
            </a:r>
            <a:r>
              <a:rPr lang="pl-PL" dirty="0" err="1" smtClean="0">
                <a:solidFill>
                  <a:srgbClr val="252525"/>
                </a:solidFill>
                <a:latin typeface="Calibri" pitchFamily="34" charset="0"/>
                <a:ea typeface="Calibri" pitchFamily="34" charset="0"/>
                <a:cs typeface="Times New Roman" pitchFamily="18" charset="0"/>
              </a:rPr>
              <a:t>death</a:t>
            </a:r>
            <a:r>
              <a:rPr lang="pl-PL" dirty="0" smtClean="0">
                <a:solidFill>
                  <a:srgbClr val="252525"/>
                </a:solidFill>
                <a:latin typeface="Calibri" pitchFamily="34" charset="0"/>
                <a:ea typeface="Calibri" pitchFamily="34" charset="0"/>
                <a:cs typeface="Times New Roman" pitchFamily="18" charset="0"/>
              </a:rPr>
              <a:t> on 2 </a:t>
            </a:r>
            <a:r>
              <a:rPr lang="pl-PL" dirty="0" err="1" smtClean="0">
                <a:solidFill>
                  <a:srgbClr val="252525"/>
                </a:solidFill>
                <a:latin typeface="Calibri" pitchFamily="34" charset="0"/>
                <a:ea typeface="Calibri" pitchFamily="34" charset="0"/>
                <a:cs typeface="Times New Roman" pitchFamily="18" charset="0"/>
              </a:rPr>
              <a:t>April</a:t>
            </a:r>
            <a:r>
              <a:rPr lang="pl-PL" dirty="0" smtClean="0">
                <a:solidFill>
                  <a:srgbClr val="252525"/>
                </a:solidFill>
                <a:latin typeface="Calibri" pitchFamily="34" charset="0"/>
                <a:ea typeface="Calibri" pitchFamily="34" charset="0"/>
                <a:cs typeface="Times New Roman" pitchFamily="18" charset="0"/>
              </a:rPr>
              <a:t> 2005.</a:t>
            </a:r>
            <a:endParaRPr lang="pl-PL"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91880" y="332656"/>
            <a:ext cx="1996765" cy="461665"/>
          </a:xfrm>
          <a:prstGeom prst="rect">
            <a:avLst/>
          </a:prstGeom>
        </p:spPr>
        <p:txBody>
          <a:bodyPr wrap="none">
            <a:spAutoFit/>
          </a:bodyPr>
          <a:lstStyle/>
          <a:p>
            <a:r>
              <a:rPr lang="pl-PL" sz="2400" b="1" dirty="0" err="1" smtClean="0"/>
              <a:t>Famous</a:t>
            </a:r>
            <a:r>
              <a:rPr lang="pl-PL" sz="2400" b="1" dirty="0" smtClean="0"/>
              <a:t> </a:t>
            </a:r>
            <a:r>
              <a:rPr lang="pl-PL" sz="2400" b="1" dirty="0" err="1" smtClean="0"/>
              <a:t>Poles</a:t>
            </a:r>
            <a:endParaRPr lang="pl-PL" sz="2400" b="1" dirty="0" smtClean="0"/>
          </a:p>
        </p:txBody>
      </p:sp>
      <p:pic>
        <p:nvPicPr>
          <p:cNvPr id="3" name="Symbol zastępczy zawartości 8"/>
          <p:cNvPicPr>
            <a:picLocks noChangeAspect="1"/>
          </p:cNvPicPr>
          <p:nvPr/>
        </p:nvPicPr>
        <p:blipFill>
          <a:blip r:embed="rId3" cstate="print"/>
          <a:srcRect/>
          <a:stretch>
            <a:fillRect/>
          </a:stretch>
        </p:blipFill>
        <p:spPr>
          <a:xfrm>
            <a:off x="611188" y="1052513"/>
            <a:ext cx="2448644" cy="29769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4" name="Prostokąt 13"/>
          <p:cNvSpPr/>
          <p:nvPr/>
        </p:nvSpPr>
        <p:spPr>
          <a:xfrm>
            <a:off x="467544" y="4365104"/>
            <a:ext cx="3168352" cy="2308324"/>
          </a:xfrm>
          <a:prstGeom prst="rect">
            <a:avLst/>
          </a:prstGeom>
        </p:spPr>
        <p:txBody>
          <a:bodyPr wrap="square">
            <a:spAutoFit/>
          </a:bodyPr>
          <a:lstStyle/>
          <a:p>
            <a:pPr lvl="0" fontAlgn="base">
              <a:spcBef>
                <a:spcPct val="0"/>
              </a:spcBef>
              <a:spcAft>
                <a:spcPct val="0"/>
              </a:spcAft>
            </a:pPr>
            <a:r>
              <a:rPr lang="en-US" b="1" dirty="0" smtClean="0">
                <a:solidFill>
                  <a:srgbClr val="252525"/>
                </a:solidFill>
                <a:latin typeface="Calibri" pitchFamily="34" charset="0"/>
                <a:ea typeface="Calibri" pitchFamily="34" charset="0"/>
                <a:cs typeface="Arial" pitchFamily="34" charset="0"/>
              </a:rPr>
              <a:t>Marie </a:t>
            </a:r>
            <a:r>
              <a:rPr lang="en-US" b="1" dirty="0" err="1" smtClean="0">
                <a:solidFill>
                  <a:srgbClr val="252525"/>
                </a:solidFill>
                <a:latin typeface="Calibri" pitchFamily="34" charset="0"/>
                <a:ea typeface="Calibri" pitchFamily="34" charset="0"/>
                <a:cs typeface="Arial" pitchFamily="34" charset="0"/>
              </a:rPr>
              <a:t>Skłodowska</a:t>
            </a:r>
            <a:r>
              <a:rPr lang="en-US" b="1" dirty="0" smtClean="0">
                <a:solidFill>
                  <a:srgbClr val="252525"/>
                </a:solidFill>
                <a:latin typeface="Calibri" pitchFamily="34" charset="0"/>
                <a:ea typeface="Calibri" pitchFamily="34" charset="0"/>
                <a:cs typeface="Arial" pitchFamily="34" charset="0"/>
              </a:rPr>
              <a:t>-Curie</a:t>
            </a:r>
            <a:r>
              <a:rPr lang="en-US" dirty="0" smtClean="0">
                <a:solidFill>
                  <a:srgbClr val="252525"/>
                </a:solidFill>
                <a:latin typeface="Calibri" pitchFamily="34" charset="0"/>
                <a:ea typeface="Calibri" pitchFamily="34" charset="0"/>
                <a:cs typeface="Arial" pitchFamily="34" charset="0"/>
              </a:rPr>
              <a:t> was a </a:t>
            </a:r>
            <a:r>
              <a:rPr lang="en-US" dirty="0" smtClean="0">
                <a:latin typeface="Calibri" pitchFamily="34" charset="0"/>
                <a:ea typeface="Calibri" pitchFamily="34" charset="0"/>
                <a:cs typeface="Arial" pitchFamily="34" charset="0"/>
              </a:rPr>
              <a:t>Polish</a:t>
            </a:r>
            <a:r>
              <a:rPr lang="pl-PL" dirty="0" smtClean="0">
                <a:latin typeface="Calibri" pitchFamily="34" charset="0"/>
                <a:ea typeface="Calibri" pitchFamily="34" charset="0"/>
                <a:cs typeface="Arial" pitchFamily="34" charset="0"/>
              </a:rPr>
              <a:t> </a:t>
            </a:r>
            <a:r>
              <a:rPr lang="en-US" dirty="0" smtClean="0">
                <a:latin typeface="Calibri" pitchFamily="34" charset="0"/>
                <a:ea typeface="Calibri" pitchFamily="34" charset="0"/>
                <a:cs typeface="Arial" pitchFamily="34" charset="0"/>
              </a:rPr>
              <a:t>physicist</a:t>
            </a:r>
            <a:r>
              <a:rPr lang="en-US" dirty="0" smtClean="0">
                <a:solidFill>
                  <a:srgbClr val="252525"/>
                </a:solidFill>
                <a:latin typeface="Calibri" pitchFamily="34" charset="0"/>
                <a:ea typeface="Calibri" pitchFamily="34" charset="0"/>
                <a:cs typeface="Arial" pitchFamily="34" charset="0"/>
              </a:rPr>
              <a:t> and </a:t>
            </a:r>
            <a:r>
              <a:rPr lang="pl-PL" dirty="0" err="1" smtClean="0">
                <a:latin typeface="Calibri" pitchFamily="34" charset="0"/>
                <a:ea typeface="Calibri" pitchFamily="34" charset="0"/>
                <a:cs typeface="Times New Roman" pitchFamily="18" charset="0"/>
              </a:rPr>
              <a:t>chemist</a:t>
            </a:r>
            <a:endParaRPr lang="pl-PL" dirty="0" smtClean="0">
              <a:latin typeface="Calibri" pitchFamily="34" charset="0"/>
              <a:ea typeface="Calibri" pitchFamily="34" charset="0"/>
              <a:cs typeface="Times New Roman" pitchFamily="18" charset="0"/>
            </a:endParaRPr>
          </a:p>
          <a:p>
            <a:pPr lvl="0" fontAlgn="base">
              <a:spcBef>
                <a:spcPct val="0"/>
              </a:spcBef>
              <a:spcAft>
                <a:spcPct val="0"/>
              </a:spcAft>
            </a:pPr>
            <a:r>
              <a:rPr lang="pl-PL" dirty="0" smtClean="0">
                <a:solidFill>
                  <a:srgbClr val="252525"/>
                </a:solidFill>
                <a:latin typeface="Calibri" pitchFamily="34" charset="0"/>
                <a:ea typeface="Calibri" pitchFamily="34" charset="0"/>
                <a:cs typeface="Times New Roman" pitchFamily="18" charset="0"/>
              </a:rPr>
              <a:t> </a:t>
            </a:r>
            <a:r>
              <a:rPr lang="pl-PL" dirty="0" err="1" smtClean="0">
                <a:solidFill>
                  <a:srgbClr val="252525"/>
                </a:solidFill>
                <a:latin typeface="Calibri" pitchFamily="34" charset="0"/>
                <a:ea typeface="Calibri" pitchFamily="34" charset="0"/>
                <a:cs typeface="Times New Roman" pitchFamily="18" charset="0"/>
              </a:rPr>
              <a:t>who</a:t>
            </a:r>
            <a:r>
              <a:rPr lang="pl-PL" dirty="0" smtClean="0">
                <a:solidFill>
                  <a:srgbClr val="252525"/>
                </a:solidFill>
                <a:latin typeface="Calibri" pitchFamily="34" charset="0"/>
                <a:ea typeface="Calibri" pitchFamily="34" charset="0"/>
                <a:cs typeface="Times New Roman" pitchFamily="18" charset="0"/>
              </a:rPr>
              <a:t> </a:t>
            </a:r>
            <a:r>
              <a:rPr lang="pl-PL" dirty="0" err="1" smtClean="0">
                <a:solidFill>
                  <a:srgbClr val="252525"/>
                </a:solidFill>
                <a:latin typeface="Calibri" pitchFamily="34" charset="0"/>
                <a:ea typeface="Calibri" pitchFamily="34" charset="0"/>
                <a:cs typeface="Times New Roman" pitchFamily="18" charset="0"/>
              </a:rPr>
              <a:t>conducted</a:t>
            </a:r>
            <a:r>
              <a:rPr lang="pl-PL" dirty="0" smtClean="0">
                <a:solidFill>
                  <a:srgbClr val="252525"/>
                </a:solidFill>
                <a:latin typeface="Calibri" pitchFamily="34" charset="0"/>
                <a:ea typeface="Calibri" pitchFamily="34" charset="0"/>
                <a:cs typeface="Times New Roman" pitchFamily="18" charset="0"/>
              </a:rPr>
              <a:t> </a:t>
            </a:r>
            <a:r>
              <a:rPr lang="pl-PL" dirty="0" err="1" smtClean="0">
                <a:solidFill>
                  <a:srgbClr val="252525"/>
                </a:solidFill>
                <a:latin typeface="Calibri" pitchFamily="34" charset="0"/>
                <a:ea typeface="Calibri" pitchFamily="34" charset="0"/>
                <a:cs typeface="Times New Roman" pitchFamily="18" charset="0"/>
              </a:rPr>
              <a:t>pioneering</a:t>
            </a:r>
            <a:r>
              <a:rPr lang="pl-PL" dirty="0" smtClean="0">
                <a:solidFill>
                  <a:srgbClr val="252525"/>
                </a:solidFill>
                <a:latin typeface="Calibri" pitchFamily="34" charset="0"/>
                <a:ea typeface="Calibri" pitchFamily="34" charset="0"/>
                <a:cs typeface="Times New Roman" pitchFamily="18" charset="0"/>
              </a:rPr>
              <a:t> </a:t>
            </a:r>
            <a:r>
              <a:rPr lang="pl-PL" dirty="0" err="1" smtClean="0">
                <a:solidFill>
                  <a:srgbClr val="252525"/>
                </a:solidFill>
                <a:latin typeface="Calibri" pitchFamily="34" charset="0"/>
                <a:ea typeface="Calibri" pitchFamily="34" charset="0"/>
                <a:cs typeface="Times New Roman" pitchFamily="18" charset="0"/>
              </a:rPr>
              <a:t>research</a:t>
            </a:r>
            <a:r>
              <a:rPr lang="pl-PL" dirty="0" smtClean="0">
                <a:solidFill>
                  <a:srgbClr val="252525"/>
                </a:solidFill>
                <a:latin typeface="Calibri" pitchFamily="34" charset="0"/>
                <a:ea typeface="Calibri" pitchFamily="34" charset="0"/>
                <a:cs typeface="Times New Roman" pitchFamily="18" charset="0"/>
              </a:rPr>
              <a:t> on </a:t>
            </a:r>
            <a:r>
              <a:rPr lang="pl-PL" dirty="0" err="1" smtClean="0">
                <a:latin typeface="Calibri" pitchFamily="34" charset="0"/>
                <a:ea typeface="Calibri" pitchFamily="34" charset="0"/>
                <a:cs typeface="Times New Roman" pitchFamily="18" charset="0"/>
              </a:rPr>
              <a:t>radioactivity</a:t>
            </a:r>
            <a:r>
              <a:rPr lang="pl-PL" dirty="0" smtClean="0">
                <a:solidFill>
                  <a:srgbClr val="252525"/>
                </a:solidFill>
                <a:latin typeface="Calibri" pitchFamily="34" charset="0"/>
                <a:ea typeface="Calibri" pitchFamily="34" charset="0"/>
                <a:cs typeface="Times New Roman" pitchFamily="18" charset="0"/>
              </a:rPr>
              <a:t>. </a:t>
            </a:r>
            <a:r>
              <a:rPr lang="pl-PL" dirty="0" err="1" smtClean="0">
                <a:solidFill>
                  <a:srgbClr val="252525"/>
                </a:solidFill>
                <a:latin typeface="Calibri" pitchFamily="34" charset="0"/>
                <a:ea typeface="Calibri" pitchFamily="34" charset="0"/>
                <a:cs typeface="Times New Roman" pitchFamily="18" charset="0"/>
              </a:rPr>
              <a:t>She</a:t>
            </a:r>
            <a:r>
              <a:rPr lang="pl-PL" dirty="0" smtClean="0">
                <a:solidFill>
                  <a:srgbClr val="252525"/>
                </a:solidFill>
                <a:latin typeface="Calibri" pitchFamily="34" charset="0"/>
                <a:ea typeface="Calibri" pitchFamily="34" charset="0"/>
                <a:cs typeface="Times New Roman" pitchFamily="18" charset="0"/>
              </a:rPr>
              <a:t> was </a:t>
            </a:r>
            <a:r>
              <a:rPr lang="pl-PL" dirty="0" err="1" smtClean="0">
                <a:solidFill>
                  <a:srgbClr val="252525"/>
                </a:solidFill>
                <a:latin typeface="Calibri" pitchFamily="34" charset="0"/>
                <a:ea typeface="Calibri" pitchFamily="34" charset="0"/>
                <a:cs typeface="Times New Roman" pitchFamily="18" charset="0"/>
              </a:rPr>
              <a:t>the</a:t>
            </a:r>
            <a:r>
              <a:rPr lang="pl-PL" dirty="0" smtClean="0">
                <a:solidFill>
                  <a:srgbClr val="252525"/>
                </a:solidFill>
                <a:latin typeface="Calibri" pitchFamily="34" charset="0"/>
                <a:ea typeface="Calibri" pitchFamily="34" charset="0"/>
                <a:cs typeface="Times New Roman" pitchFamily="18" charset="0"/>
              </a:rPr>
              <a:t> </a:t>
            </a:r>
            <a:r>
              <a:rPr lang="pl-PL" dirty="0" smtClean="0">
                <a:latin typeface="Calibri" pitchFamily="34" charset="0"/>
                <a:ea typeface="Calibri" pitchFamily="34" charset="0"/>
                <a:cs typeface="Times New Roman" pitchFamily="18" charset="0"/>
              </a:rPr>
              <a:t>first </a:t>
            </a:r>
            <a:r>
              <a:rPr lang="pl-PL" dirty="0" err="1" smtClean="0">
                <a:latin typeface="Calibri" pitchFamily="34" charset="0"/>
                <a:ea typeface="Calibri" pitchFamily="34" charset="0"/>
                <a:cs typeface="Times New Roman" pitchFamily="18" charset="0"/>
              </a:rPr>
              <a:t>woman</a:t>
            </a:r>
            <a:r>
              <a:rPr lang="pl-PL" dirty="0" smtClean="0">
                <a:latin typeface="Calibri" pitchFamily="34" charset="0"/>
                <a:ea typeface="Calibri" pitchFamily="34" charset="0"/>
                <a:cs typeface="Times New Roman" pitchFamily="18" charset="0"/>
              </a:rPr>
              <a:t> to win a Nobel </a:t>
            </a:r>
            <a:r>
              <a:rPr lang="pl-PL" dirty="0" err="1" smtClean="0">
                <a:latin typeface="Calibri" pitchFamily="34" charset="0"/>
                <a:ea typeface="Calibri" pitchFamily="34" charset="0"/>
                <a:cs typeface="Times New Roman" pitchFamily="18" charset="0"/>
              </a:rPr>
              <a:t>Prize</a:t>
            </a:r>
            <a:r>
              <a:rPr lang="pl-PL" dirty="0" smtClean="0">
                <a:solidFill>
                  <a:srgbClr val="252525"/>
                </a:solidFill>
                <a:latin typeface="Calibri" pitchFamily="34" charset="0"/>
                <a:ea typeface="Calibri" pitchFamily="34" charset="0"/>
                <a:cs typeface="Times New Roman" pitchFamily="18" charset="0"/>
              </a:rPr>
              <a:t>, </a:t>
            </a:r>
            <a:r>
              <a:rPr lang="pl-PL" dirty="0" err="1" smtClean="0">
                <a:solidFill>
                  <a:srgbClr val="252525"/>
                </a:solidFill>
                <a:latin typeface="Calibri" pitchFamily="34" charset="0"/>
                <a:ea typeface="Calibri" pitchFamily="34" charset="0"/>
                <a:cs typeface="Times New Roman" pitchFamily="18" charset="0"/>
              </a:rPr>
              <a:t>the</a:t>
            </a:r>
            <a:r>
              <a:rPr lang="pl-PL" dirty="0" smtClean="0">
                <a:solidFill>
                  <a:srgbClr val="252525"/>
                </a:solidFill>
                <a:latin typeface="Calibri" pitchFamily="34" charset="0"/>
                <a:ea typeface="Calibri" pitchFamily="34" charset="0"/>
                <a:cs typeface="Times New Roman" pitchFamily="18" charset="0"/>
              </a:rPr>
              <a:t> first person (and </a:t>
            </a:r>
            <a:r>
              <a:rPr lang="pl-PL" dirty="0" err="1" smtClean="0">
                <a:solidFill>
                  <a:srgbClr val="252525"/>
                </a:solidFill>
                <a:latin typeface="Calibri" pitchFamily="34" charset="0"/>
                <a:ea typeface="Calibri" pitchFamily="34" charset="0"/>
                <a:cs typeface="Times New Roman" pitchFamily="18" charset="0"/>
              </a:rPr>
              <a:t>only</a:t>
            </a:r>
            <a:r>
              <a:rPr lang="pl-PL" dirty="0" smtClean="0">
                <a:solidFill>
                  <a:srgbClr val="252525"/>
                </a:solidFill>
                <a:latin typeface="Calibri" pitchFamily="34" charset="0"/>
                <a:ea typeface="Calibri" pitchFamily="34" charset="0"/>
                <a:cs typeface="Times New Roman" pitchFamily="18" charset="0"/>
              </a:rPr>
              <a:t> </a:t>
            </a:r>
            <a:r>
              <a:rPr lang="pl-PL" dirty="0" err="1" smtClean="0">
                <a:solidFill>
                  <a:srgbClr val="252525"/>
                </a:solidFill>
                <a:latin typeface="Calibri" pitchFamily="34" charset="0"/>
                <a:ea typeface="Calibri" pitchFamily="34" charset="0"/>
                <a:cs typeface="Times New Roman" pitchFamily="18" charset="0"/>
              </a:rPr>
              <a:t>woman</a:t>
            </a:r>
            <a:r>
              <a:rPr lang="pl-PL" dirty="0" smtClean="0">
                <a:solidFill>
                  <a:srgbClr val="252525"/>
                </a:solidFill>
                <a:latin typeface="Calibri" pitchFamily="34" charset="0"/>
                <a:ea typeface="Calibri" pitchFamily="34" charset="0"/>
                <a:cs typeface="Times New Roman" pitchFamily="18" charset="0"/>
              </a:rPr>
              <a:t>) to </a:t>
            </a:r>
            <a:r>
              <a:rPr lang="pl-PL" dirty="0" smtClean="0">
                <a:latin typeface="Calibri" pitchFamily="34" charset="0"/>
                <a:ea typeface="Calibri" pitchFamily="34" charset="0"/>
                <a:cs typeface="Times New Roman" pitchFamily="18" charset="0"/>
              </a:rPr>
              <a:t>win </a:t>
            </a:r>
            <a:r>
              <a:rPr lang="pl-PL" dirty="0" err="1" smtClean="0">
                <a:latin typeface="Calibri" pitchFamily="34" charset="0"/>
                <a:ea typeface="Calibri" pitchFamily="34" charset="0"/>
                <a:cs typeface="Times New Roman" pitchFamily="18" charset="0"/>
              </a:rPr>
              <a:t>twice</a:t>
            </a:r>
            <a:r>
              <a:rPr lang="en-US" dirty="0" smtClean="0">
                <a:latin typeface="Calibri" pitchFamily="34" charset="0"/>
                <a:ea typeface="Calibri" pitchFamily="34" charset="0"/>
                <a:cs typeface="Times New Roman" pitchFamily="18" charset="0"/>
              </a:rPr>
              <a:t>.</a:t>
            </a:r>
            <a:endParaRPr lang="pl-PL" dirty="0" smtClean="0">
              <a:latin typeface="Calibri" pitchFamily="34" charset="0"/>
              <a:ea typeface="Calibri" pitchFamily="34" charset="0"/>
              <a:cs typeface="Times New Roman" pitchFamily="18" charset="0"/>
            </a:endParaRPr>
          </a:p>
          <a:p>
            <a:pPr lvl="0" fontAlgn="base">
              <a:spcBef>
                <a:spcPct val="0"/>
              </a:spcBef>
              <a:spcAft>
                <a:spcPct val="0"/>
              </a:spcAft>
            </a:pPr>
            <a:endParaRPr lang="en-US" dirty="0" smtClean="0">
              <a:latin typeface="Calibri" pitchFamily="34" charset="0"/>
              <a:cs typeface="Arial" pitchFamily="34" charset="0"/>
            </a:endParaRPr>
          </a:p>
        </p:txBody>
      </p:sp>
      <p:sp>
        <p:nvSpPr>
          <p:cNvPr id="18" name="Prostokąt 17"/>
          <p:cNvSpPr/>
          <p:nvPr/>
        </p:nvSpPr>
        <p:spPr>
          <a:xfrm>
            <a:off x="5364088" y="3789041"/>
            <a:ext cx="3491880" cy="2308324"/>
          </a:xfrm>
          <a:prstGeom prst="rect">
            <a:avLst/>
          </a:prstGeom>
        </p:spPr>
        <p:txBody>
          <a:bodyPr wrap="square">
            <a:spAutoFit/>
          </a:bodyPr>
          <a:lstStyle/>
          <a:p>
            <a:pPr lvl="0" fontAlgn="base">
              <a:spcBef>
                <a:spcPct val="0"/>
              </a:spcBef>
              <a:spcAft>
                <a:spcPct val="0"/>
              </a:spcAft>
            </a:pPr>
            <a:r>
              <a:rPr lang="en-US" sz="1600" b="1" dirty="0" smtClean="0">
                <a:solidFill>
                  <a:srgbClr val="252525"/>
                </a:solidFill>
                <a:latin typeface="Calibri" pitchFamily="34" charset="0"/>
                <a:ea typeface="Calibri" pitchFamily="34" charset="0"/>
                <a:cs typeface="Arial" pitchFamily="34" charset="0"/>
              </a:rPr>
              <a:t>Lech </a:t>
            </a:r>
            <a:r>
              <a:rPr lang="en-US" sz="1600" b="1" dirty="0" err="1" smtClean="0">
                <a:solidFill>
                  <a:srgbClr val="252525"/>
                </a:solidFill>
                <a:latin typeface="Calibri" pitchFamily="34" charset="0"/>
                <a:ea typeface="Calibri" pitchFamily="34" charset="0"/>
                <a:cs typeface="Arial" pitchFamily="34" charset="0"/>
              </a:rPr>
              <a:t>Wałęsa</a:t>
            </a:r>
            <a:r>
              <a:rPr lang="en-US" sz="1600" dirty="0" smtClean="0">
                <a:solidFill>
                  <a:srgbClr val="252525"/>
                </a:solidFill>
                <a:latin typeface="Calibri" pitchFamily="34" charset="0"/>
                <a:ea typeface="Calibri" pitchFamily="34" charset="0"/>
                <a:cs typeface="Arial" pitchFamily="34" charset="0"/>
              </a:rPr>
              <a:t>  is a </a:t>
            </a:r>
            <a:r>
              <a:rPr lang="en-US" sz="1600" dirty="0" smtClean="0">
                <a:latin typeface="Calibri" pitchFamily="34" charset="0"/>
                <a:ea typeface="Calibri" pitchFamily="34" charset="0"/>
                <a:cs typeface="Arial" pitchFamily="34" charset="0"/>
              </a:rPr>
              <a:t>Polish</a:t>
            </a:r>
            <a:r>
              <a:rPr lang="en-US" sz="1600" dirty="0" smtClean="0">
                <a:solidFill>
                  <a:srgbClr val="252525"/>
                </a:solidFill>
                <a:latin typeface="Calibri" pitchFamily="34" charset="0"/>
                <a:ea typeface="Calibri" pitchFamily="34" charset="0"/>
                <a:cs typeface="Arial" pitchFamily="34" charset="0"/>
              </a:rPr>
              <a:t> politician, </a:t>
            </a:r>
            <a:r>
              <a:rPr lang="pl-PL" sz="1600" dirty="0" smtClean="0">
                <a:latin typeface="Calibri" pitchFamily="34" charset="0"/>
                <a:ea typeface="Calibri" pitchFamily="34" charset="0"/>
                <a:cs typeface="Times New Roman" pitchFamily="18" charset="0"/>
              </a:rPr>
              <a:t>trade-union</a:t>
            </a:r>
            <a:r>
              <a:rPr lang="en-US" sz="1600" dirty="0" smtClean="0">
                <a:latin typeface="Calibri" pitchFamily="34" charset="0"/>
                <a:ea typeface="Calibri" pitchFamily="34" charset="0"/>
                <a:cs typeface="Times New Roman" pitchFamily="18" charset="0"/>
              </a:rPr>
              <a:t> </a:t>
            </a:r>
            <a:r>
              <a:rPr lang="en-US" sz="1600" dirty="0" smtClean="0">
                <a:solidFill>
                  <a:srgbClr val="252525"/>
                </a:solidFill>
                <a:latin typeface="Calibri" pitchFamily="34" charset="0"/>
                <a:ea typeface="Calibri" pitchFamily="34" charset="0"/>
                <a:cs typeface="Arial" pitchFamily="34" charset="0"/>
              </a:rPr>
              <a:t>organizer, </a:t>
            </a:r>
            <a:r>
              <a:rPr lang="en-US" sz="1600" dirty="0" smtClean="0">
                <a:latin typeface="Calibri" pitchFamily="34" charset="0"/>
                <a:ea typeface="Calibri" pitchFamily="34" charset="0"/>
                <a:cs typeface="Arial" pitchFamily="34" charset="0"/>
              </a:rPr>
              <a:t>philanthropist</a:t>
            </a:r>
            <a:r>
              <a:rPr lang="en-US" sz="1600" dirty="0" smtClean="0">
                <a:solidFill>
                  <a:srgbClr val="252525"/>
                </a:solidFill>
                <a:latin typeface="Calibri" pitchFamily="34" charset="0"/>
                <a:ea typeface="Calibri" pitchFamily="34" charset="0"/>
                <a:cs typeface="Arial" pitchFamily="34" charset="0"/>
              </a:rPr>
              <a:t> and </a:t>
            </a:r>
            <a:r>
              <a:rPr lang="pl-PL" sz="1600" dirty="0" err="1" smtClean="0">
                <a:latin typeface="Calibri" pitchFamily="34" charset="0"/>
                <a:ea typeface="Calibri" pitchFamily="34" charset="0"/>
                <a:cs typeface="Times New Roman" pitchFamily="18" charset="0"/>
              </a:rPr>
              <a:t>human-rights</a:t>
            </a:r>
            <a:r>
              <a:rPr lang="pl-PL" sz="1600" dirty="0" smtClean="0">
                <a:solidFill>
                  <a:srgbClr val="252525"/>
                </a:solidFill>
                <a:latin typeface="Calibri" pitchFamily="34" charset="0"/>
                <a:ea typeface="Calibri" pitchFamily="34" charset="0"/>
                <a:cs typeface="Times New Roman" pitchFamily="18" charset="0"/>
              </a:rPr>
              <a:t> </a:t>
            </a:r>
            <a:r>
              <a:rPr lang="pl-PL" sz="1600" dirty="0" err="1" smtClean="0">
                <a:solidFill>
                  <a:srgbClr val="252525"/>
                </a:solidFill>
                <a:latin typeface="Calibri" pitchFamily="34" charset="0"/>
                <a:ea typeface="Calibri" pitchFamily="34" charset="0"/>
                <a:cs typeface="Times New Roman" pitchFamily="18" charset="0"/>
              </a:rPr>
              <a:t>activist</a:t>
            </a:r>
            <a:r>
              <a:rPr lang="pl-PL" sz="1600" dirty="0" smtClean="0">
                <a:solidFill>
                  <a:srgbClr val="252525"/>
                </a:solidFill>
                <a:latin typeface="Calibri" pitchFamily="34" charset="0"/>
                <a:ea typeface="Calibri" pitchFamily="34" charset="0"/>
                <a:cs typeface="Times New Roman" pitchFamily="18" charset="0"/>
              </a:rPr>
              <a:t>. A </a:t>
            </a:r>
            <a:r>
              <a:rPr lang="pl-PL" sz="1600" dirty="0" err="1" smtClean="0">
                <a:solidFill>
                  <a:srgbClr val="252525"/>
                </a:solidFill>
                <a:latin typeface="Calibri" pitchFamily="34" charset="0"/>
                <a:ea typeface="Calibri" pitchFamily="34" charset="0"/>
                <a:cs typeface="Times New Roman" pitchFamily="18" charset="0"/>
              </a:rPr>
              <a:t>charismatic</a:t>
            </a:r>
            <a:r>
              <a:rPr lang="pl-PL" sz="1600" dirty="0" smtClean="0">
                <a:solidFill>
                  <a:srgbClr val="252525"/>
                </a:solidFill>
                <a:latin typeface="Calibri" pitchFamily="34" charset="0"/>
                <a:ea typeface="Calibri" pitchFamily="34" charset="0"/>
                <a:cs typeface="Times New Roman" pitchFamily="18" charset="0"/>
              </a:rPr>
              <a:t> leader, </a:t>
            </a:r>
            <a:r>
              <a:rPr lang="pl-PL" sz="1600" dirty="0" err="1" smtClean="0">
                <a:solidFill>
                  <a:srgbClr val="252525"/>
                </a:solidFill>
                <a:latin typeface="Calibri" pitchFamily="34" charset="0"/>
                <a:ea typeface="Calibri" pitchFamily="34" charset="0"/>
                <a:cs typeface="Times New Roman" pitchFamily="18" charset="0"/>
              </a:rPr>
              <a:t>he</a:t>
            </a:r>
            <a:r>
              <a:rPr lang="pl-PL" sz="1600" dirty="0" smtClean="0">
                <a:solidFill>
                  <a:srgbClr val="252525"/>
                </a:solidFill>
                <a:latin typeface="Calibri" pitchFamily="34" charset="0"/>
                <a:ea typeface="Calibri" pitchFamily="34" charset="0"/>
                <a:cs typeface="Times New Roman" pitchFamily="18" charset="0"/>
              </a:rPr>
              <a:t> </a:t>
            </a:r>
            <a:r>
              <a:rPr lang="pl-PL" sz="1600" dirty="0" err="1" smtClean="0">
                <a:solidFill>
                  <a:srgbClr val="252525"/>
                </a:solidFill>
                <a:latin typeface="Calibri" pitchFamily="34" charset="0"/>
                <a:ea typeface="Calibri" pitchFamily="34" charset="0"/>
                <a:cs typeface="Times New Roman" pitchFamily="18" charset="0"/>
              </a:rPr>
              <a:t>co-founded</a:t>
            </a:r>
            <a:r>
              <a:rPr lang="pl-PL" sz="1600" dirty="0" smtClean="0">
                <a:solidFill>
                  <a:srgbClr val="252525"/>
                </a:solidFill>
                <a:latin typeface="Calibri" pitchFamily="34" charset="0"/>
                <a:ea typeface="Calibri" pitchFamily="34" charset="0"/>
                <a:cs typeface="Times New Roman" pitchFamily="18" charset="0"/>
              </a:rPr>
              <a:t> </a:t>
            </a:r>
            <a:r>
              <a:rPr lang="pl-PL" sz="1600" dirty="0" err="1" smtClean="0">
                <a:latin typeface="Calibri" pitchFamily="34" charset="0"/>
                <a:ea typeface="Calibri" pitchFamily="34" charset="0"/>
                <a:cs typeface="Times New Roman" pitchFamily="18" charset="0"/>
              </a:rPr>
              <a:t>Solidarity</a:t>
            </a:r>
            <a:r>
              <a:rPr lang="pl-PL" sz="1600" dirty="0" smtClean="0">
                <a:solidFill>
                  <a:srgbClr val="252525"/>
                </a:solidFill>
                <a:latin typeface="Calibri" pitchFamily="34" charset="0"/>
                <a:ea typeface="Calibri" pitchFamily="34" charset="0"/>
                <a:cs typeface="Times New Roman" pitchFamily="18" charset="0"/>
              </a:rPr>
              <a:t> (</a:t>
            </a:r>
            <a:r>
              <a:rPr lang="pl-PL" sz="1600" i="1" dirty="0" smtClean="0">
                <a:latin typeface="Calibri" pitchFamily="34" charset="0"/>
                <a:ea typeface="Calibri" pitchFamily="34" charset="0"/>
                <a:cs typeface="Times New Roman" pitchFamily="18" charset="0"/>
              </a:rPr>
              <a:t>Solidarność</a:t>
            </a:r>
            <a:r>
              <a:rPr lang="pl-PL" sz="1600" dirty="0" smtClean="0">
                <a:latin typeface="Calibri" pitchFamily="34" charset="0"/>
                <a:ea typeface="Calibri" pitchFamily="34" charset="0"/>
                <a:cs typeface="Times New Roman" pitchFamily="18" charset="0"/>
              </a:rPr>
              <a:t>), </a:t>
            </a:r>
            <a:r>
              <a:rPr lang="pl-PL" sz="1600" dirty="0" err="1" smtClean="0">
                <a:latin typeface="Calibri" pitchFamily="34" charset="0"/>
                <a:ea typeface="Calibri" pitchFamily="34" charset="0"/>
                <a:cs typeface="Times New Roman" pitchFamily="18" charset="0"/>
              </a:rPr>
              <a:t>the</a:t>
            </a:r>
            <a:r>
              <a:rPr lang="pl-PL" sz="1600" dirty="0" smtClean="0">
                <a:latin typeface="Calibri" pitchFamily="34" charset="0"/>
                <a:ea typeface="Calibri" pitchFamily="34" charset="0"/>
                <a:cs typeface="Times New Roman" pitchFamily="18" charset="0"/>
              </a:rPr>
              <a:t> </a:t>
            </a:r>
            <a:r>
              <a:rPr lang="pl-PL" sz="1600" dirty="0" err="1" smtClean="0">
                <a:latin typeface="Calibri" pitchFamily="34" charset="0"/>
                <a:ea typeface="Calibri" pitchFamily="34" charset="0"/>
                <a:cs typeface="Times New Roman" pitchFamily="18" charset="0"/>
              </a:rPr>
              <a:t>Soviet</a:t>
            </a:r>
            <a:r>
              <a:rPr lang="pl-PL" sz="1600" dirty="0" smtClean="0">
                <a:latin typeface="Calibri" pitchFamily="34" charset="0"/>
                <a:ea typeface="Calibri" pitchFamily="34" charset="0"/>
                <a:cs typeface="Times New Roman" pitchFamily="18" charset="0"/>
              </a:rPr>
              <a:t> </a:t>
            </a:r>
            <a:r>
              <a:rPr lang="pl-PL" sz="1600" dirty="0" err="1" smtClean="0">
                <a:latin typeface="Calibri" pitchFamily="34" charset="0"/>
                <a:ea typeface="Calibri" pitchFamily="34" charset="0"/>
                <a:cs typeface="Times New Roman" pitchFamily="18" charset="0"/>
              </a:rPr>
              <a:t>bloc's</a:t>
            </a:r>
            <a:r>
              <a:rPr lang="en-US" sz="1600" dirty="0" smtClean="0">
                <a:latin typeface="Calibri" pitchFamily="34" charset="0"/>
                <a:ea typeface="Calibri" pitchFamily="34" charset="0"/>
                <a:cs typeface="Times New Roman" pitchFamily="18" charset="0"/>
              </a:rPr>
              <a:t> </a:t>
            </a:r>
            <a:r>
              <a:rPr lang="en-US" sz="1600" dirty="0" smtClean="0">
                <a:solidFill>
                  <a:srgbClr val="252525"/>
                </a:solidFill>
                <a:latin typeface="Calibri" pitchFamily="34" charset="0"/>
                <a:ea typeface="Calibri" pitchFamily="34" charset="0"/>
                <a:cs typeface="Arial" pitchFamily="34" charset="0"/>
              </a:rPr>
              <a:t>first independent trade union, won the </a:t>
            </a:r>
            <a:r>
              <a:rPr lang="en-US" sz="1600" dirty="0" smtClean="0">
                <a:latin typeface="Calibri" pitchFamily="34" charset="0"/>
                <a:ea typeface="Calibri" pitchFamily="34" charset="0"/>
                <a:cs typeface="Arial" pitchFamily="34" charset="0"/>
              </a:rPr>
              <a:t>Nobel Peace Prize</a:t>
            </a:r>
            <a:r>
              <a:rPr lang="en-US" sz="1600" dirty="0" smtClean="0">
                <a:solidFill>
                  <a:srgbClr val="252525"/>
                </a:solidFill>
                <a:latin typeface="Calibri" pitchFamily="34" charset="0"/>
                <a:ea typeface="Calibri" pitchFamily="34" charset="0"/>
                <a:cs typeface="Arial" pitchFamily="34" charset="0"/>
              </a:rPr>
              <a:t> in 1983, and served as </a:t>
            </a:r>
            <a:r>
              <a:rPr lang="pl-PL" sz="1600" dirty="0" err="1" smtClean="0">
                <a:latin typeface="Calibri" pitchFamily="34" charset="0"/>
                <a:ea typeface="Calibri" pitchFamily="34" charset="0"/>
                <a:cs typeface="Times New Roman" pitchFamily="18" charset="0"/>
              </a:rPr>
              <a:t>President</a:t>
            </a:r>
            <a:r>
              <a:rPr lang="pl-PL" sz="1600" dirty="0" smtClean="0">
                <a:latin typeface="Calibri" pitchFamily="34" charset="0"/>
                <a:ea typeface="Calibri" pitchFamily="34" charset="0"/>
                <a:cs typeface="Times New Roman" pitchFamily="18" charset="0"/>
              </a:rPr>
              <a:t> of Poland</a:t>
            </a:r>
            <a:r>
              <a:rPr lang="pl-PL" sz="1600" dirty="0" smtClean="0">
                <a:solidFill>
                  <a:srgbClr val="252525"/>
                </a:solidFill>
                <a:latin typeface="Calibri" pitchFamily="34" charset="0"/>
                <a:ea typeface="Calibri" pitchFamily="34" charset="0"/>
                <a:cs typeface="Times New Roman" pitchFamily="18" charset="0"/>
              </a:rPr>
              <a:t> </a:t>
            </a:r>
            <a:r>
              <a:rPr lang="pl-PL" sz="1600" dirty="0" err="1" smtClean="0">
                <a:solidFill>
                  <a:srgbClr val="252525"/>
                </a:solidFill>
                <a:latin typeface="Calibri" pitchFamily="34" charset="0"/>
                <a:ea typeface="Calibri" pitchFamily="34" charset="0"/>
                <a:cs typeface="Times New Roman" pitchFamily="18" charset="0"/>
              </a:rPr>
              <a:t>from</a:t>
            </a:r>
            <a:r>
              <a:rPr lang="pl-PL" sz="1600" dirty="0" smtClean="0">
                <a:solidFill>
                  <a:srgbClr val="252525"/>
                </a:solidFill>
                <a:latin typeface="Calibri" pitchFamily="34" charset="0"/>
                <a:ea typeface="Calibri" pitchFamily="34" charset="0"/>
                <a:cs typeface="Times New Roman" pitchFamily="18" charset="0"/>
              </a:rPr>
              <a:t> 1990 to 1995.</a:t>
            </a:r>
            <a:endParaRPr lang="pl-PL" sz="1600" dirty="0" smtClean="0">
              <a:latin typeface="Calibri" pitchFamily="34" charset="0"/>
              <a:cs typeface="Arial" pitchFamily="34" charset="0"/>
            </a:endParaRPr>
          </a:p>
        </p:txBody>
      </p:sp>
      <p:pic>
        <p:nvPicPr>
          <p:cNvPr id="19" name="Picture 6" descr="Lech Walesa - 2009.jpg">
            <a:hlinkClick r:id="rId4"/>
          </p:cNvPr>
          <p:cNvPicPr>
            <a:picLocks noChangeAspect="1" noChangeArrowheads="1"/>
          </p:cNvPicPr>
          <p:nvPr/>
        </p:nvPicPr>
        <p:blipFill>
          <a:blip r:embed="rId5" cstate="print"/>
          <a:srcRect/>
          <a:stretch>
            <a:fillRect/>
          </a:stretch>
        </p:blipFill>
        <p:spPr bwMode="auto">
          <a:xfrm>
            <a:off x="6300192" y="941388"/>
            <a:ext cx="2142133" cy="27368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lik:Szymborska 2011 (1).jpg">
            <a:hlinkClick r:id="rId2"/>
          </p:cNvPr>
          <p:cNvPicPr>
            <a:picLocks noChangeAspect="1" noChangeArrowheads="1"/>
          </p:cNvPicPr>
          <p:nvPr/>
        </p:nvPicPr>
        <p:blipFill>
          <a:blip r:embed="rId3" cstate="print"/>
          <a:srcRect/>
          <a:stretch>
            <a:fillRect/>
          </a:stretch>
        </p:blipFill>
        <p:spPr bwMode="auto">
          <a:xfrm>
            <a:off x="827584" y="764704"/>
            <a:ext cx="2270944" cy="35176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Prostokąt 4"/>
          <p:cNvSpPr/>
          <p:nvPr/>
        </p:nvSpPr>
        <p:spPr>
          <a:xfrm>
            <a:off x="611560" y="4581128"/>
            <a:ext cx="3240360" cy="1477328"/>
          </a:xfrm>
          <a:prstGeom prst="rect">
            <a:avLst/>
          </a:prstGeom>
        </p:spPr>
        <p:txBody>
          <a:bodyPr wrap="square">
            <a:spAutoFit/>
          </a:bodyPr>
          <a:lstStyle/>
          <a:p>
            <a:pPr fontAlgn="base">
              <a:spcBef>
                <a:spcPct val="0"/>
              </a:spcBef>
              <a:spcAft>
                <a:spcPct val="0"/>
              </a:spcAft>
            </a:pPr>
            <a:r>
              <a:rPr lang="en-US" b="1" dirty="0" err="1" smtClean="0">
                <a:latin typeface="Calibri" pitchFamily="34" charset="0"/>
              </a:rPr>
              <a:t>Wisława</a:t>
            </a:r>
            <a:r>
              <a:rPr lang="en-US" b="1" dirty="0" smtClean="0">
                <a:latin typeface="Calibri" pitchFamily="34" charset="0"/>
              </a:rPr>
              <a:t> </a:t>
            </a:r>
            <a:r>
              <a:rPr lang="en-US" b="1" dirty="0" err="1" smtClean="0">
                <a:latin typeface="Calibri" pitchFamily="34" charset="0"/>
              </a:rPr>
              <a:t>Szymborska</a:t>
            </a:r>
            <a:r>
              <a:rPr lang="en-US" dirty="0" smtClean="0">
                <a:latin typeface="Calibri" pitchFamily="34" charset="0"/>
              </a:rPr>
              <a:t> was a Polish poet, essayist, </a:t>
            </a:r>
            <a:r>
              <a:rPr lang="pl-PL" dirty="0" smtClean="0">
                <a:latin typeface="Calibri" pitchFamily="34" charset="0"/>
              </a:rPr>
              <a:t>translator</a:t>
            </a:r>
            <a:r>
              <a:rPr lang="en-US" dirty="0" smtClean="0">
                <a:latin typeface="Calibri" pitchFamily="34" charset="0"/>
              </a:rPr>
              <a:t> and recipient of the 1996 Nobel Prize in Literature.</a:t>
            </a:r>
            <a:endParaRPr lang="pl-PL" dirty="0" smtClean="0">
              <a:latin typeface="Calibri" pitchFamily="34" charset="0"/>
            </a:endParaRPr>
          </a:p>
          <a:p>
            <a:pPr fontAlgn="base">
              <a:spcBef>
                <a:spcPct val="0"/>
              </a:spcBef>
              <a:spcAft>
                <a:spcPct val="0"/>
              </a:spcAft>
            </a:pPr>
            <a:endParaRPr lang="pl-PL" dirty="0" smtClean="0">
              <a:latin typeface="Calibri" pitchFamily="34" charset="0"/>
            </a:endParaRPr>
          </a:p>
        </p:txBody>
      </p:sp>
      <p:pic>
        <p:nvPicPr>
          <p:cNvPr id="6" name="Picture 2" descr="Plik:Czeslaw Milosz, 1986.jpg">
            <a:hlinkClick r:id="rId4"/>
          </p:cNvPr>
          <p:cNvPicPr>
            <a:picLocks noChangeAspect="1" noChangeArrowheads="1"/>
          </p:cNvPicPr>
          <p:nvPr/>
        </p:nvPicPr>
        <p:blipFill>
          <a:blip r:embed="rId5" cstate="print"/>
          <a:srcRect/>
          <a:stretch>
            <a:fillRect/>
          </a:stretch>
        </p:blipFill>
        <p:spPr bwMode="auto">
          <a:xfrm>
            <a:off x="5436096" y="908720"/>
            <a:ext cx="2412231" cy="32811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Prostokąt 8"/>
          <p:cNvSpPr/>
          <p:nvPr/>
        </p:nvSpPr>
        <p:spPr>
          <a:xfrm>
            <a:off x="5004048" y="4293096"/>
            <a:ext cx="3438724" cy="1815882"/>
          </a:xfrm>
          <a:prstGeom prst="rect">
            <a:avLst/>
          </a:prstGeom>
        </p:spPr>
        <p:txBody>
          <a:bodyPr wrap="square">
            <a:spAutoFit/>
          </a:bodyPr>
          <a:lstStyle/>
          <a:p>
            <a:pPr lvl="0" fontAlgn="base">
              <a:spcBef>
                <a:spcPct val="0"/>
              </a:spcBef>
              <a:spcAft>
                <a:spcPct val="0"/>
              </a:spcAft>
            </a:pPr>
            <a:r>
              <a:rPr lang="en-US" sz="1400" b="1" dirty="0" err="1" smtClean="0">
                <a:latin typeface="Calibri" pitchFamily="34" charset="0"/>
              </a:rPr>
              <a:t>Czesław</a:t>
            </a:r>
            <a:r>
              <a:rPr lang="en-US" sz="1400" b="1" dirty="0" smtClean="0">
                <a:latin typeface="Calibri" pitchFamily="34" charset="0"/>
              </a:rPr>
              <a:t> </a:t>
            </a:r>
            <a:r>
              <a:rPr lang="en-US" sz="1400" b="1" dirty="0" err="1" smtClean="0">
                <a:latin typeface="Calibri" pitchFamily="34" charset="0"/>
              </a:rPr>
              <a:t>Miłosz</a:t>
            </a:r>
            <a:r>
              <a:rPr lang="en-US" sz="1400" dirty="0" smtClean="0">
                <a:latin typeface="Calibri" pitchFamily="34" charset="0"/>
              </a:rPr>
              <a:t> was a Polish p</a:t>
            </a:r>
            <a:r>
              <a:rPr lang="pl-PL" sz="1400" dirty="0" err="1" smtClean="0">
                <a:latin typeface="Calibri" pitchFamily="34" charset="0"/>
              </a:rPr>
              <a:t>oet</a:t>
            </a:r>
            <a:r>
              <a:rPr lang="pl-PL" sz="1400" dirty="0" smtClean="0">
                <a:latin typeface="Calibri" pitchFamily="34" charset="0"/>
              </a:rPr>
              <a:t>,</a:t>
            </a:r>
            <a:r>
              <a:rPr lang="en-US" sz="1400" dirty="0" smtClean="0">
                <a:latin typeface="Calibri" pitchFamily="34" charset="0"/>
              </a:rPr>
              <a:t> prose</a:t>
            </a:r>
            <a:r>
              <a:rPr lang="pl-PL" sz="1400" dirty="0" smtClean="0">
                <a:latin typeface="Calibri" pitchFamily="34" charset="0"/>
              </a:rPr>
              <a:t> </a:t>
            </a:r>
            <a:r>
              <a:rPr lang="en-US" sz="1400" dirty="0" smtClean="0">
                <a:latin typeface="Calibri" pitchFamily="34" charset="0"/>
              </a:rPr>
              <a:t>writer, translator and</a:t>
            </a:r>
            <a:r>
              <a:rPr lang="pl-PL" sz="1400" dirty="0" smtClean="0">
                <a:latin typeface="Calibri" pitchFamily="34" charset="0"/>
              </a:rPr>
              <a:t> </a:t>
            </a:r>
            <a:r>
              <a:rPr lang="en-US" sz="1400" dirty="0" smtClean="0">
                <a:latin typeface="Calibri" pitchFamily="34" charset="0"/>
              </a:rPr>
              <a:t>diplomat of </a:t>
            </a:r>
            <a:endParaRPr lang="pl-PL" sz="1400" dirty="0" smtClean="0">
              <a:latin typeface="Calibri" pitchFamily="34" charset="0"/>
            </a:endParaRPr>
          </a:p>
          <a:p>
            <a:pPr lvl="0" fontAlgn="base">
              <a:spcBef>
                <a:spcPct val="0"/>
              </a:spcBef>
              <a:spcAft>
                <a:spcPct val="0"/>
              </a:spcAft>
            </a:pPr>
            <a:r>
              <a:rPr lang="en-US" sz="1400" dirty="0" smtClean="0">
                <a:latin typeface="Calibri" pitchFamily="34" charset="0"/>
              </a:rPr>
              <a:t>Lithuanian</a:t>
            </a:r>
            <a:r>
              <a:rPr lang="pl-PL" sz="1400" dirty="0" smtClean="0">
                <a:latin typeface="Calibri" pitchFamily="34" charset="0"/>
              </a:rPr>
              <a:t> </a:t>
            </a:r>
            <a:r>
              <a:rPr lang="en-US" sz="1400" dirty="0" smtClean="0">
                <a:latin typeface="Calibri" pitchFamily="34" charset="0"/>
              </a:rPr>
              <a:t>origin.</a:t>
            </a:r>
            <a:r>
              <a:rPr lang="pl-PL" sz="1400" dirty="0" smtClean="0">
                <a:latin typeface="Calibri" pitchFamily="34" charset="0"/>
              </a:rPr>
              <a:t> He </a:t>
            </a:r>
            <a:r>
              <a:rPr lang="pl-PL" sz="1400" dirty="0" err="1" smtClean="0">
                <a:latin typeface="Calibri" pitchFamily="34" charset="0"/>
              </a:rPr>
              <a:t>served</a:t>
            </a:r>
            <a:r>
              <a:rPr lang="pl-PL" sz="1400" dirty="0" smtClean="0">
                <a:latin typeface="Calibri" pitchFamily="34" charset="0"/>
              </a:rPr>
              <a:t> as </a:t>
            </a:r>
            <a:r>
              <a:rPr lang="pl-PL" sz="1400" dirty="0" err="1" smtClean="0">
                <a:latin typeface="Calibri" pitchFamily="34" charset="0"/>
              </a:rPr>
              <a:t>Polish</a:t>
            </a:r>
            <a:r>
              <a:rPr lang="pl-PL" sz="1400" dirty="0" smtClean="0">
                <a:latin typeface="Calibri" pitchFamily="34" charset="0"/>
              </a:rPr>
              <a:t> </a:t>
            </a:r>
            <a:r>
              <a:rPr lang="en-US" sz="1400" dirty="0" smtClean="0">
                <a:latin typeface="Calibri" pitchFamily="34" charset="0"/>
              </a:rPr>
              <a:t>cultural attach</a:t>
            </a:r>
            <a:r>
              <a:rPr lang="pl-PL" sz="1400" dirty="0" smtClean="0">
                <a:latin typeface="Calibri" pitchFamily="34" charset="0"/>
              </a:rPr>
              <a:t>e </a:t>
            </a:r>
            <a:r>
              <a:rPr lang="en-US" sz="1400" dirty="0" smtClean="0">
                <a:latin typeface="Calibri" pitchFamily="34" charset="0"/>
              </a:rPr>
              <a:t>in Paris and Washington, </a:t>
            </a:r>
            <a:r>
              <a:rPr lang="en-US" sz="1400" dirty="0" err="1" smtClean="0">
                <a:latin typeface="Calibri" pitchFamily="34" charset="0"/>
              </a:rPr>
              <a:t>D.C.He</a:t>
            </a:r>
            <a:r>
              <a:rPr lang="en-US" sz="1400" dirty="0" smtClean="0">
                <a:latin typeface="Calibri" pitchFamily="34" charset="0"/>
              </a:rPr>
              <a:t> became a U.S. citizen in 1970.</a:t>
            </a:r>
            <a:r>
              <a:rPr lang="pl-PL" sz="1400" dirty="0" smtClean="0">
                <a:latin typeface="Calibri" pitchFamily="34" charset="0"/>
              </a:rPr>
              <a:t> In 1978 </a:t>
            </a:r>
            <a:r>
              <a:rPr lang="pl-PL" sz="1400" dirty="0" err="1" smtClean="0">
                <a:latin typeface="Calibri" pitchFamily="34" charset="0"/>
              </a:rPr>
              <a:t>he</a:t>
            </a:r>
            <a:r>
              <a:rPr lang="pl-PL" sz="1400" dirty="0" smtClean="0">
                <a:latin typeface="Calibri" pitchFamily="34" charset="0"/>
              </a:rPr>
              <a:t> was </a:t>
            </a:r>
            <a:r>
              <a:rPr lang="pl-PL" sz="1400" dirty="0" err="1" smtClean="0">
                <a:latin typeface="Calibri" pitchFamily="34" charset="0"/>
              </a:rPr>
              <a:t>awarded</a:t>
            </a:r>
            <a:r>
              <a:rPr lang="pl-PL" sz="1400" dirty="0" smtClean="0">
                <a:latin typeface="Calibri" pitchFamily="34" charset="0"/>
              </a:rPr>
              <a:t> </a:t>
            </a:r>
            <a:r>
              <a:rPr lang="pl-PL" sz="1400" dirty="0" err="1" smtClean="0">
                <a:latin typeface="Calibri" pitchFamily="34" charset="0"/>
              </a:rPr>
              <a:t>the</a:t>
            </a:r>
            <a:r>
              <a:rPr lang="pl-PL" sz="1400" dirty="0" smtClean="0">
                <a:latin typeface="Calibri" pitchFamily="34" charset="0"/>
              </a:rPr>
              <a:t> </a:t>
            </a:r>
            <a:r>
              <a:rPr lang="en-US" sz="1400" dirty="0" err="1" smtClean="0">
                <a:latin typeface="Calibri" pitchFamily="34" charset="0"/>
              </a:rPr>
              <a:t>Neustadt</a:t>
            </a:r>
            <a:r>
              <a:rPr lang="en-US" sz="1400" dirty="0" smtClean="0">
                <a:latin typeface="Calibri" pitchFamily="34" charset="0"/>
              </a:rPr>
              <a:t> International Prize for Literature, and in 1980 the Nobel Prize in Literature</a:t>
            </a:r>
            <a:r>
              <a:rPr lang="pl-PL" sz="1400" dirty="0" smtClean="0">
                <a:latin typeface="Calibri" pitchFamily="34" charset="0"/>
              </a:rPr>
              <a:t>.</a:t>
            </a:r>
          </a:p>
        </p:txBody>
      </p:sp>
      <p:sp>
        <p:nvSpPr>
          <p:cNvPr id="2" name="Prostokąt 1"/>
          <p:cNvSpPr/>
          <p:nvPr/>
        </p:nvSpPr>
        <p:spPr>
          <a:xfrm>
            <a:off x="3479242" y="332656"/>
            <a:ext cx="2100870" cy="461665"/>
          </a:xfrm>
          <a:prstGeom prst="rect">
            <a:avLst/>
          </a:prstGeom>
        </p:spPr>
        <p:txBody>
          <a:bodyPr wrap="square">
            <a:spAutoFit/>
          </a:bodyPr>
          <a:lstStyle/>
          <a:p>
            <a:r>
              <a:rPr lang="pl-PL" sz="2400" b="1" dirty="0" err="1"/>
              <a:t>Famous</a:t>
            </a:r>
            <a:r>
              <a:rPr lang="pl-PL" sz="2400" b="1" dirty="0"/>
              <a:t> </a:t>
            </a:r>
            <a:r>
              <a:rPr lang="pl-PL" sz="2400" b="1" dirty="0" err="1"/>
              <a:t>Poles</a:t>
            </a:r>
            <a:endParaRPr lang="pl-PL"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267744" y="476672"/>
            <a:ext cx="4464496" cy="1292662"/>
          </a:xfrm>
          <a:prstGeom prst="rect">
            <a:avLst/>
          </a:prstGeom>
        </p:spPr>
        <p:txBody>
          <a:bodyPr wrap="square">
            <a:spAutoFit/>
          </a:bodyPr>
          <a:lstStyle/>
          <a:p>
            <a:pPr lvl="0" fontAlgn="base">
              <a:spcBef>
                <a:spcPct val="0"/>
              </a:spcBef>
              <a:spcAft>
                <a:spcPct val="0"/>
              </a:spcAft>
            </a:pPr>
            <a:r>
              <a:rPr lang="pl-PL" sz="2400" b="1" dirty="0" err="1" smtClean="0">
                <a:latin typeface="Calibri" pitchFamily="34" charset="0"/>
                <a:ea typeface="Calibri" pitchFamily="34" charset="0"/>
                <a:cs typeface="Arial" pitchFamily="34" charset="0"/>
              </a:rPr>
              <a:t>Some</a:t>
            </a:r>
            <a:r>
              <a:rPr lang="pl-PL" sz="2400" b="1" dirty="0" smtClean="0">
                <a:latin typeface="Calibri" pitchFamily="34" charset="0"/>
                <a:ea typeface="Calibri" pitchFamily="34" charset="0"/>
                <a:cs typeface="Arial" pitchFamily="34" charset="0"/>
              </a:rPr>
              <a:t> of </a:t>
            </a:r>
            <a:r>
              <a:rPr lang="en-US" sz="2400" b="1" dirty="0" smtClean="0">
                <a:latin typeface="Calibri" pitchFamily="34" charset="0"/>
                <a:ea typeface="Calibri" pitchFamily="34" charset="0"/>
                <a:cs typeface="Arial" pitchFamily="34" charset="0"/>
              </a:rPr>
              <a:t>Polish</a:t>
            </a:r>
            <a:r>
              <a:rPr lang="pl-PL" sz="2400" b="1" dirty="0" smtClean="0">
                <a:latin typeface="Calibri" pitchFamily="34" charset="0"/>
                <a:ea typeface="Calibri" pitchFamily="34" charset="0"/>
                <a:cs typeface="Arial" pitchFamily="34" charset="0"/>
              </a:rPr>
              <a:t> </a:t>
            </a:r>
            <a:r>
              <a:rPr lang="pl-PL" sz="2400" b="1" dirty="0" err="1" smtClean="0">
                <a:latin typeface="Calibri" pitchFamily="34" charset="0"/>
                <a:ea typeface="Calibri" pitchFamily="34" charset="0"/>
                <a:cs typeface="Arial" pitchFamily="34" charset="0"/>
              </a:rPr>
              <a:t>traditional</a:t>
            </a:r>
            <a:r>
              <a:rPr lang="pl-PL" sz="2400" b="1" dirty="0" smtClean="0">
                <a:latin typeface="Calibri" pitchFamily="34" charset="0"/>
                <a:ea typeface="Calibri" pitchFamily="34" charset="0"/>
                <a:cs typeface="Arial" pitchFamily="34" charset="0"/>
              </a:rPr>
              <a:t> </a:t>
            </a:r>
            <a:r>
              <a:rPr lang="pl-PL" sz="2400" b="1" dirty="0" err="1" smtClean="0">
                <a:latin typeface="Calibri" pitchFamily="34" charset="0"/>
                <a:ea typeface="Calibri" pitchFamily="34" charset="0"/>
                <a:cs typeface="Arial" pitchFamily="34" charset="0"/>
              </a:rPr>
              <a:t>dishes</a:t>
            </a:r>
            <a:endParaRPr lang="pl-PL" sz="2400" b="1" dirty="0" smtClean="0">
              <a:latin typeface="Calibri" pitchFamily="34" charset="0"/>
              <a:ea typeface="Calibri" pitchFamily="34" charset="0"/>
              <a:cs typeface="Arial" pitchFamily="34" charset="0"/>
            </a:endParaRPr>
          </a:p>
          <a:p>
            <a:pPr lvl="0" fontAlgn="base">
              <a:spcBef>
                <a:spcPct val="0"/>
              </a:spcBef>
              <a:spcAft>
                <a:spcPct val="0"/>
              </a:spcAft>
            </a:pPr>
            <a:endParaRPr lang="en-US" sz="5400" b="1" dirty="0" smtClean="0">
              <a:latin typeface="Calibri" pitchFamily="34" charset="0"/>
              <a:cs typeface="Arial" pitchFamily="34" charset="0"/>
            </a:endParaRPr>
          </a:p>
        </p:txBody>
      </p:sp>
      <p:sp>
        <p:nvSpPr>
          <p:cNvPr id="6" name="Prostokąt 5"/>
          <p:cNvSpPr/>
          <p:nvPr/>
        </p:nvSpPr>
        <p:spPr>
          <a:xfrm>
            <a:off x="755576" y="2708920"/>
            <a:ext cx="2088232" cy="1169551"/>
          </a:xfrm>
          <a:prstGeom prst="rect">
            <a:avLst/>
          </a:prstGeom>
        </p:spPr>
        <p:txBody>
          <a:bodyPr wrap="square">
            <a:spAutoFit/>
          </a:bodyPr>
          <a:lstStyle/>
          <a:p>
            <a:pPr fontAlgn="base">
              <a:spcBef>
                <a:spcPct val="0"/>
              </a:spcBef>
              <a:spcAft>
                <a:spcPct val="0"/>
              </a:spcAft>
            </a:pPr>
            <a:r>
              <a:rPr lang="en-US" sz="1400" b="1" dirty="0" err="1" smtClean="0">
                <a:latin typeface="Calibri" pitchFamily="34" charset="0"/>
              </a:rPr>
              <a:t>Bigos</a:t>
            </a:r>
            <a:r>
              <a:rPr lang="en-US" sz="1400" dirty="0" smtClean="0">
                <a:latin typeface="Calibri" pitchFamily="34" charset="0"/>
              </a:rPr>
              <a:t> (hunter's stew), Polish national dish with various cuts of meat, sausages and cabbage.</a:t>
            </a:r>
            <a:endParaRPr lang="pl-PL" sz="1400" dirty="0" smtClean="0">
              <a:latin typeface="Calibri" pitchFamily="34" charset="0"/>
            </a:endParaRPr>
          </a:p>
          <a:p>
            <a:pPr fontAlgn="base">
              <a:spcBef>
                <a:spcPct val="0"/>
              </a:spcBef>
              <a:spcAft>
                <a:spcPct val="0"/>
              </a:spcAft>
            </a:pPr>
            <a:endParaRPr lang="pl-PL" sz="1400" dirty="0" smtClean="0">
              <a:latin typeface="Calibri" pitchFamily="34" charset="0"/>
            </a:endParaRPr>
          </a:p>
        </p:txBody>
      </p:sp>
      <p:pic>
        <p:nvPicPr>
          <p:cNvPr id="7" name="Obraz 6" descr="http://polonus.sk/wp-content/uploads/2012/09/kmzqwmzq1ntksndcymzuxmduf03a_bigos-1.jpg"/>
          <p:cNvPicPr/>
          <p:nvPr/>
        </p:nvPicPr>
        <p:blipFill>
          <a:blip r:embed="rId2" cstate="print"/>
          <a:srcRect/>
          <a:stretch>
            <a:fillRect/>
          </a:stretch>
        </p:blipFill>
        <p:spPr bwMode="auto">
          <a:xfrm>
            <a:off x="683568" y="1268760"/>
            <a:ext cx="2046734" cy="1365399"/>
          </a:xfrm>
          <a:prstGeom prst="rect">
            <a:avLst/>
          </a:prstGeom>
          <a:noFill/>
          <a:ln w="9525">
            <a:noFill/>
            <a:miter lim="800000"/>
            <a:headEnd/>
            <a:tailEnd/>
          </a:ln>
        </p:spPr>
      </p:pic>
      <p:pic>
        <p:nvPicPr>
          <p:cNvPr id="8" name="Obraz 7" descr="http://www.maxpierogi.co.uk/images/cycle/01.jpg"/>
          <p:cNvPicPr/>
          <p:nvPr/>
        </p:nvPicPr>
        <p:blipFill>
          <a:blip r:embed="rId3" cstate="print"/>
          <a:srcRect/>
          <a:stretch>
            <a:fillRect/>
          </a:stretch>
        </p:blipFill>
        <p:spPr bwMode="auto">
          <a:xfrm>
            <a:off x="3635896" y="1340768"/>
            <a:ext cx="1882795" cy="1175039"/>
          </a:xfrm>
          <a:prstGeom prst="rect">
            <a:avLst/>
          </a:prstGeom>
          <a:noFill/>
          <a:ln w="9525">
            <a:noFill/>
            <a:miter lim="800000"/>
            <a:headEnd/>
            <a:tailEnd/>
          </a:ln>
        </p:spPr>
      </p:pic>
      <p:sp>
        <p:nvSpPr>
          <p:cNvPr id="10" name="Prostokąt 9"/>
          <p:cNvSpPr/>
          <p:nvPr/>
        </p:nvSpPr>
        <p:spPr>
          <a:xfrm>
            <a:off x="3563888" y="2708920"/>
            <a:ext cx="2286000" cy="1600438"/>
          </a:xfrm>
          <a:prstGeom prst="rect">
            <a:avLst/>
          </a:prstGeom>
        </p:spPr>
        <p:txBody>
          <a:bodyPr>
            <a:spAutoFit/>
          </a:bodyPr>
          <a:lstStyle/>
          <a:p>
            <a:pPr lvl="0" fontAlgn="base">
              <a:spcBef>
                <a:spcPct val="0"/>
              </a:spcBef>
              <a:spcAft>
                <a:spcPct val="0"/>
              </a:spcAft>
            </a:pPr>
            <a:r>
              <a:rPr lang="en-US" sz="1400" b="1" dirty="0" err="1" smtClean="0">
                <a:solidFill>
                  <a:prstClr val="black"/>
                </a:solidFill>
                <a:latin typeface="Calibri" pitchFamily="34" charset="0"/>
              </a:rPr>
              <a:t>Pierogi</a:t>
            </a:r>
            <a:r>
              <a:rPr lang="en-US" sz="1400" dirty="0" smtClean="0">
                <a:solidFill>
                  <a:prstClr val="black"/>
                </a:solidFill>
                <a:latin typeface="Calibri" pitchFamily="34" charset="0"/>
              </a:rPr>
              <a:t>  are dumplings</a:t>
            </a:r>
            <a:r>
              <a:rPr lang="pl-PL" sz="1400" dirty="0" smtClean="0">
                <a:solidFill>
                  <a:prstClr val="black"/>
                </a:solidFill>
                <a:latin typeface="Calibri" pitchFamily="34" charset="0"/>
              </a:rPr>
              <a:t> </a:t>
            </a:r>
            <a:r>
              <a:rPr lang="en-US" sz="1400" dirty="0" smtClean="0">
                <a:solidFill>
                  <a:prstClr val="black"/>
                </a:solidFill>
                <a:latin typeface="Calibri" pitchFamily="34" charset="0"/>
              </a:rPr>
              <a:t>of unleavened</a:t>
            </a:r>
            <a:r>
              <a:rPr lang="pl-PL" sz="1400" dirty="0" smtClean="0">
                <a:solidFill>
                  <a:prstClr val="black"/>
                </a:solidFill>
                <a:latin typeface="Calibri" pitchFamily="34" charset="0"/>
              </a:rPr>
              <a:t> </a:t>
            </a:r>
            <a:r>
              <a:rPr lang="en-US" sz="1400" dirty="0" smtClean="0">
                <a:solidFill>
                  <a:prstClr val="black"/>
                </a:solidFill>
                <a:latin typeface="Calibri" pitchFamily="34" charset="0"/>
              </a:rPr>
              <a:t>dough– first boiled</a:t>
            </a:r>
            <a:r>
              <a:rPr lang="pl-PL" sz="1400" dirty="0" smtClean="0">
                <a:solidFill>
                  <a:prstClr val="black"/>
                </a:solidFill>
                <a:latin typeface="Calibri" pitchFamily="34" charset="0"/>
              </a:rPr>
              <a:t> </a:t>
            </a:r>
            <a:r>
              <a:rPr lang="en-US" sz="1400" dirty="0" smtClean="0">
                <a:solidFill>
                  <a:prstClr val="black"/>
                </a:solidFill>
                <a:latin typeface="Calibri" pitchFamily="34" charset="0"/>
              </a:rPr>
              <a:t>traditionally stuffed with potato filling, </a:t>
            </a:r>
            <a:endParaRPr lang="pl-PL" sz="1400" dirty="0" smtClean="0">
              <a:solidFill>
                <a:prstClr val="black"/>
              </a:solidFill>
              <a:latin typeface="Calibri" pitchFamily="34" charset="0"/>
            </a:endParaRPr>
          </a:p>
          <a:p>
            <a:pPr lvl="0" fontAlgn="base">
              <a:spcBef>
                <a:spcPct val="0"/>
              </a:spcBef>
              <a:spcAft>
                <a:spcPct val="0"/>
              </a:spcAft>
            </a:pPr>
            <a:r>
              <a:rPr lang="en-US" sz="1400" dirty="0" smtClean="0">
                <a:solidFill>
                  <a:prstClr val="black"/>
                </a:solidFill>
                <a:latin typeface="Calibri" pitchFamily="34" charset="0"/>
              </a:rPr>
              <a:t>sauerkraut, ground meat, cheese, or fruit. </a:t>
            </a:r>
            <a:endParaRPr lang="pl-PL" sz="1400" dirty="0" smtClean="0">
              <a:solidFill>
                <a:prstClr val="black"/>
              </a:solidFill>
              <a:latin typeface="Calibri" pitchFamily="34" charset="0"/>
            </a:endParaRPr>
          </a:p>
          <a:p>
            <a:pPr lvl="0" fontAlgn="base">
              <a:spcBef>
                <a:spcPct val="0"/>
              </a:spcBef>
              <a:spcAft>
                <a:spcPct val="0"/>
              </a:spcAft>
            </a:pPr>
            <a:endParaRPr lang="pl-PL" sz="1400" dirty="0" smtClean="0">
              <a:solidFill>
                <a:prstClr val="black"/>
              </a:solidFill>
              <a:latin typeface="Calibri" pitchFamily="34" charset="0"/>
            </a:endParaRPr>
          </a:p>
        </p:txBody>
      </p:sp>
      <p:sp>
        <p:nvSpPr>
          <p:cNvPr id="12" name="Prostokąt 11"/>
          <p:cNvSpPr/>
          <p:nvPr/>
        </p:nvSpPr>
        <p:spPr>
          <a:xfrm>
            <a:off x="6084168" y="2852936"/>
            <a:ext cx="2286000" cy="2462213"/>
          </a:xfrm>
          <a:prstGeom prst="rect">
            <a:avLst/>
          </a:prstGeom>
        </p:spPr>
        <p:txBody>
          <a:bodyPr>
            <a:spAutoFit/>
          </a:bodyPr>
          <a:lstStyle/>
          <a:p>
            <a:pPr lvl="0" fontAlgn="base">
              <a:spcBef>
                <a:spcPct val="0"/>
              </a:spcBef>
              <a:spcAft>
                <a:spcPct val="0"/>
              </a:spcAft>
            </a:pPr>
            <a:r>
              <a:rPr lang="en-US" sz="1400" b="1" dirty="0" err="1" smtClean="0">
                <a:solidFill>
                  <a:prstClr val="black"/>
                </a:solidFill>
                <a:latin typeface="Calibri" pitchFamily="34" charset="0"/>
              </a:rPr>
              <a:t>Gołąbki</a:t>
            </a:r>
            <a:r>
              <a:rPr lang="en-US" sz="1400" dirty="0" smtClean="0">
                <a:solidFill>
                  <a:prstClr val="black"/>
                </a:solidFill>
                <a:latin typeface="Calibri" pitchFamily="34" charset="0"/>
              </a:rPr>
              <a:t> is a cabbage roll common in Polish cuisine made from lightly soft boiled cabbage leaves wrapped around minced pork or beef, chopped onions</a:t>
            </a:r>
            <a:r>
              <a:rPr lang="pl-PL" sz="1400" dirty="0" smtClean="0">
                <a:solidFill>
                  <a:prstClr val="black"/>
                </a:solidFill>
                <a:latin typeface="Calibri" pitchFamily="34" charset="0"/>
              </a:rPr>
              <a:t> </a:t>
            </a:r>
            <a:r>
              <a:rPr lang="en-US" sz="1400" dirty="0" smtClean="0">
                <a:solidFill>
                  <a:prstClr val="black"/>
                </a:solidFill>
                <a:latin typeface="Calibri" pitchFamily="34" charset="0"/>
              </a:rPr>
              <a:t> and rice or barley, which are baked in a casserole dish and are usually served with a creamy tomato sauce.</a:t>
            </a:r>
            <a:endParaRPr lang="pl-PL" sz="1400" dirty="0" smtClean="0">
              <a:solidFill>
                <a:prstClr val="black"/>
              </a:solidFill>
              <a:latin typeface="Calibri" pitchFamily="34" charset="0"/>
            </a:endParaRPr>
          </a:p>
        </p:txBody>
      </p:sp>
      <p:pic>
        <p:nvPicPr>
          <p:cNvPr id="13" name="Obraz 12" descr="http://straga.pl/wp-content/uploads/2013/02/SAM_3333.jpg"/>
          <p:cNvPicPr/>
          <p:nvPr/>
        </p:nvPicPr>
        <p:blipFill>
          <a:blip r:embed="rId4" cstate="print"/>
          <a:srcRect/>
          <a:stretch>
            <a:fillRect/>
          </a:stretch>
        </p:blipFill>
        <p:spPr bwMode="auto">
          <a:xfrm>
            <a:off x="6012160" y="1124744"/>
            <a:ext cx="1863305" cy="1397024"/>
          </a:xfrm>
          <a:prstGeom prst="rect">
            <a:avLst/>
          </a:prstGeom>
          <a:noFill/>
          <a:ln w="9525">
            <a:noFill/>
            <a:miter lim="800000"/>
            <a:headEnd/>
            <a:tailEnd/>
          </a:ln>
        </p:spPr>
      </p:pic>
      <p:sp>
        <p:nvSpPr>
          <p:cNvPr id="14" name="Prostokąt 13"/>
          <p:cNvSpPr/>
          <p:nvPr/>
        </p:nvSpPr>
        <p:spPr>
          <a:xfrm>
            <a:off x="2843808" y="4869160"/>
            <a:ext cx="3240360" cy="1384995"/>
          </a:xfrm>
          <a:prstGeom prst="rect">
            <a:avLst/>
          </a:prstGeom>
        </p:spPr>
        <p:txBody>
          <a:bodyPr wrap="square">
            <a:spAutoFit/>
          </a:bodyPr>
          <a:lstStyle/>
          <a:p>
            <a:pPr fontAlgn="base">
              <a:spcBef>
                <a:spcPct val="0"/>
              </a:spcBef>
              <a:spcAft>
                <a:spcPct val="0"/>
              </a:spcAft>
            </a:pPr>
            <a:r>
              <a:rPr lang="en-US" sz="1400" b="1" dirty="0" smtClean="0">
                <a:latin typeface="Calibri" pitchFamily="34" charset="0"/>
              </a:rPr>
              <a:t>Silesian dumplings</a:t>
            </a:r>
            <a:r>
              <a:rPr lang="en-US" sz="1400" dirty="0" smtClean="0">
                <a:latin typeface="Calibri" pitchFamily="34" charset="0"/>
              </a:rPr>
              <a:t> (</a:t>
            </a:r>
            <a:r>
              <a:rPr lang="pl-PL" sz="1400" i="1" dirty="0" smtClean="0">
                <a:latin typeface="Calibri" pitchFamily="34" charset="0"/>
              </a:rPr>
              <a:t>kluski śląskie</a:t>
            </a:r>
            <a:r>
              <a:rPr lang="pl-PL" sz="1400" dirty="0" smtClean="0">
                <a:latin typeface="Calibri" pitchFamily="34" charset="0"/>
              </a:rPr>
              <a:t>) </a:t>
            </a:r>
            <a:r>
              <a:rPr lang="pl-PL" sz="1400" dirty="0" err="1" smtClean="0">
                <a:latin typeface="Calibri" pitchFamily="34" charset="0"/>
              </a:rPr>
              <a:t>are</a:t>
            </a:r>
            <a:r>
              <a:rPr lang="pl-PL" sz="1400" dirty="0" smtClean="0">
                <a:latin typeface="Calibri" pitchFamily="34" charset="0"/>
              </a:rPr>
              <a:t> </a:t>
            </a:r>
            <a:r>
              <a:rPr lang="pl-PL" sz="1400" dirty="0" err="1" smtClean="0">
                <a:latin typeface="Calibri" pitchFamily="34" charset="0"/>
              </a:rPr>
              <a:t>potato</a:t>
            </a:r>
            <a:r>
              <a:rPr lang="pl-PL" sz="1400" dirty="0" smtClean="0">
                <a:latin typeface="Calibri" pitchFamily="34" charset="0"/>
              </a:rPr>
              <a:t> </a:t>
            </a:r>
            <a:r>
              <a:rPr lang="en-US" sz="1400" dirty="0" smtClean="0">
                <a:latin typeface="Calibri" pitchFamily="34" charset="0"/>
              </a:rPr>
              <a:t>dumplings with a small depression in the center. They are served with a </a:t>
            </a:r>
            <a:r>
              <a:rPr lang="pl-PL" sz="1400" b="1" dirty="0" err="1" smtClean="0">
                <a:latin typeface="Calibri" pitchFamily="34" charset="0"/>
              </a:rPr>
              <a:t>roulade</a:t>
            </a:r>
            <a:r>
              <a:rPr lang="pl-PL" sz="1400" dirty="0" smtClean="0">
                <a:latin typeface="Calibri" pitchFamily="34" charset="0"/>
              </a:rPr>
              <a:t> (</a:t>
            </a:r>
            <a:r>
              <a:rPr lang="pl-PL" sz="1400" dirty="0" err="1" smtClean="0">
                <a:latin typeface="Calibri" pitchFamily="34" charset="0"/>
              </a:rPr>
              <a:t>typically</a:t>
            </a:r>
            <a:r>
              <a:rPr lang="pl-PL" sz="1400" dirty="0" smtClean="0">
                <a:latin typeface="Calibri" pitchFamily="34" charset="0"/>
              </a:rPr>
              <a:t> </a:t>
            </a:r>
            <a:r>
              <a:rPr lang="pl-PL" sz="1400" dirty="0" err="1" smtClean="0">
                <a:latin typeface="Calibri" pitchFamily="34" charset="0"/>
              </a:rPr>
              <a:t>consisting</a:t>
            </a:r>
            <a:r>
              <a:rPr lang="pl-PL" sz="1400" dirty="0" smtClean="0">
                <a:latin typeface="Calibri" pitchFamily="34" charset="0"/>
              </a:rPr>
              <a:t> of a </a:t>
            </a:r>
            <a:r>
              <a:rPr lang="pl-PL" sz="1400" dirty="0" err="1" smtClean="0">
                <a:latin typeface="Calibri" pitchFamily="34" charset="0"/>
              </a:rPr>
              <a:t>slice</a:t>
            </a:r>
            <a:r>
              <a:rPr lang="pl-PL" sz="1400" dirty="0" smtClean="0">
                <a:latin typeface="Calibri" pitchFamily="34" charset="0"/>
              </a:rPr>
              <a:t> of </a:t>
            </a:r>
            <a:r>
              <a:rPr lang="pl-PL" sz="1400" dirty="0" err="1" smtClean="0">
                <a:latin typeface="Calibri" pitchFamily="34" charset="0"/>
              </a:rPr>
              <a:t>meat</a:t>
            </a:r>
            <a:r>
              <a:rPr lang="pl-PL" sz="1400" dirty="0" smtClean="0">
                <a:latin typeface="Calibri" pitchFamily="34" charset="0"/>
              </a:rPr>
              <a:t> </a:t>
            </a:r>
            <a:r>
              <a:rPr lang="pl-PL" sz="1400" dirty="0" err="1" smtClean="0">
                <a:latin typeface="Calibri" pitchFamily="34" charset="0"/>
              </a:rPr>
              <a:t>rolled</a:t>
            </a:r>
            <a:r>
              <a:rPr lang="pl-PL" sz="1400" dirty="0" smtClean="0">
                <a:latin typeface="Calibri" pitchFamily="34" charset="0"/>
              </a:rPr>
              <a:t> </a:t>
            </a:r>
            <a:r>
              <a:rPr lang="pl-PL" sz="1400" dirty="0" err="1" smtClean="0">
                <a:latin typeface="Calibri" pitchFamily="34" charset="0"/>
              </a:rPr>
              <a:t>around</a:t>
            </a:r>
            <a:r>
              <a:rPr lang="pl-PL" sz="1400" dirty="0" smtClean="0">
                <a:latin typeface="Calibri" pitchFamily="34" charset="0"/>
              </a:rPr>
              <a:t> a </a:t>
            </a:r>
            <a:r>
              <a:rPr lang="pl-PL" sz="1400" dirty="0" err="1" smtClean="0">
                <a:latin typeface="Calibri" pitchFamily="34" charset="0"/>
              </a:rPr>
              <a:t>filling</a:t>
            </a:r>
            <a:r>
              <a:rPr lang="pl-PL" sz="1400" dirty="0" smtClean="0">
                <a:latin typeface="Calibri" pitchFamily="34" charset="0"/>
              </a:rPr>
              <a:t>) and red </a:t>
            </a:r>
            <a:r>
              <a:rPr lang="pl-PL" sz="1400" dirty="0" err="1" smtClean="0">
                <a:latin typeface="Calibri" pitchFamily="34" charset="0"/>
              </a:rPr>
              <a:t>cabbage</a:t>
            </a:r>
            <a:r>
              <a:rPr lang="pl-PL" sz="1400" dirty="0" smtClean="0">
                <a:latin typeface="Calibri" pitchFamily="34" charset="0"/>
              </a:rPr>
              <a:t>.</a:t>
            </a:r>
          </a:p>
        </p:txBody>
      </p:sp>
      <p:pic>
        <p:nvPicPr>
          <p:cNvPr id="15" name="Obraz 14" descr="http://grumko.blox.pl/resource/kluski_slaskie01.jpg"/>
          <p:cNvPicPr/>
          <p:nvPr/>
        </p:nvPicPr>
        <p:blipFill>
          <a:blip r:embed="rId5" cstate="print"/>
          <a:srcRect/>
          <a:stretch>
            <a:fillRect/>
          </a:stretch>
        </p:blipFill>
        <p:spPr bwMode="auto">
          <a:xfrm>
            <a:off x="539552" y="4005064"/>
            <a:ext cx="2252663" cy="169077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ytuł 10"/>
          <p:cNvSpPr>
            <a:spLocks noGrp="1"/>
          </p:cNvSpPr>
          <p:nvPr>
            <p:ph type="title"/>
          </p:nvPr>
        </p:nvSpPr>
        <p:spPr>
          <a:xfrm>
            <a:off x="0" y="3933056"/>
            <a:ext cx="9144000" cy="1872208"/>
          </a:xfrm>
        </p:spPr>
        <p:txBody>
          <a:bodyPr>
            <a:normAutofit/>
          </a:bodyPr>
          <a:lstStyle/>
          <a:p>
            <a:pPr algn="l"/>
            <a:r>
              <a:rPr lang="pl-PL" sz="3200" dirty="0" smtClean="0"/>
              <a:t>  </a:t>
            </a:r>
            <a:r>
              <a:rPr lang="pl-PL" sz="2800" dirty="0" smtClean="0"/>
              <a:t>Flag of Poland                  Coat of arms of Poland </a:t>
            </a:r>
            <a:endParaRPr lang="pl-PL" sz="2800" dirty="0"/>
          </a:p>
        </p:txBody>
      </p:sp>
      <p:pic>
        <p:nvPicPr>
          <p:cNvPr id="26626" name="Picture 2" descr="http://upload.wikimedia.org/wikipedia/en/thumb/1/12/Flag_of_Poland.svg/125px-Flag_of_Poland.svg.png"/>
          <p:cNvPicPr>
            <a:picLocks noChangeAspect="1" noChangeArrowheads="1"/>
          </p:cNvPicPr>
          <p:nvPr/>
        </p:nvPicPr>
        <p:blipFill>
          <a:blip r:embed="rId2" cstate="print"/>
          <a:srcRect/>
          <a:stretch>
            <a:fillRect/>
          </a:stretch>
        </p:blipFill>
        <p:spPr bwMode="auto">
          <a:xfrm>
            <a:off x="179512" y="1556792"/>
            <a:ext cx="3779912" cy="2358668"/>
          </a:xfrm>
          <a:prstGeom prst="rect">
            <a:avLst/>
          </a:prstGeom>
          <a:noFill/>
        </p:spPr>
      </p:pic>
      <p:pic>
        <p:nvPicPr>
          <p:cNvPr id="26628" name="Picture 4" descr="http://upload.wikimedia.org/wikipedia/commons/thumb/c/c9/Herb_Polski.svg/85px-Herb_Polski.svg.png"/>
          <p:cNvPicPr>
            <a:picLocks noChangeAspect="1" noChangeArrowheads="1"/>
          </p:cNvPicPr>
          <p:nvPr/>
        </p:nvPicPr>
        <p:blipFill>
          <a:blip r:embed="rId3" cstate="print"/>
          <a:srcRect/>
          <a:stretch>
            <a:fillRect/>
          </a:stretch>
        </p:blipFill>
        <p:spPr bwMode="auto">
          <a:xfrm>
            <a:off x="5292080" y="1124744"/>
            <a:ext cx="2664296" cy="313446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755576" y="2708920"/>
            <a:ext cx="5646930" cy="3785652"/>
          </a:xfrm>
          <a:prstGeom prst="rect">
            <a:avLst/>
          </a:prstGeom>
          <a:noFill/>
        </p:spPr>
        <p:txBody>
          <a:bodyPr wrap="square" lIns="91440" tIns="45720" rIns="91440" bIns="45720">
            <a:spAutoFit/>
          </a:bodyPr>
          <a:lstStyle/>
          <a:p>
            <a:pPr algn="ctr"/>
            <a:endParaRPr lang="pl-PL"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endParaRPr lang="pl-PL"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r>
              <a:rPr lang="pl-PL" sz="4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Made</a:t>
            </a:r>
            <a:r>
              <a:rPr lang="pl-PL"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by:</a:t>
            </a:r>
          </a:p>
          <a:p>
            <a:pPr algn="ctr"/>
            <a:r>
              <a:rPr lang="pl-PL"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Kamil Kramarczyk </a:t>
            </a:r>
          </a:p>
          <a:p>
            <a:pPr algn="ctr"/>
            <a:r>
              <a:rPr lang="pl-PL"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Szymon </a:t>
            </a:r>
            <a:r>
              <a:rPr lang="pl-PL" sz="4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Naglik</a:t>
            </a:r>
            <a:endParaRPr lang="pl-PL"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4" name="Picture 8" descr="http://kehilalinks.jewishgen.org/jezow/images/250px-Poland_location_map.svg_001_000.png"/>
          <p:cNvPicPr>
            <a:picLocks noChangeAspect="1" noChangeArrowheads="1"/>
          </p:cNvPicPr>
          <p:nvPr/>
        </p:nvPicPr>
        <p:blipFill>
          <a:blip r:embed="rId2" cstate="print"/>
          <a:srcRect/>
          <a:stretch>
            <a:fillRect/>
          </a:stretch>
        </p:blipFill>
        <p:spPr bwMode="auto">
          <a:xfrm>
            <a:off x="0" y="3118638"/>
            <a:ext cx="5022196" cy="3739362"/>
          </a:xfrm>
          <a:prstGeom prst="rect">
            <a:avLst/>
          </a:prstGeom>
          <a:ln>
            <a:noFill/>
          </a:ln>
          <a:effectLst>
            <a:softEdge rad="112500"/>
          </a:effectLst>
        </p:spPr>
      </p:pic>
      <p:sp>
        <p:nvSpPr>
          <p:cNvPr id="8" name="Prostokąt 7"/>
          <p:cNvSpPr/>
          <p:nvPr/>
        </p:nvSpPr>
        <p:spPr>
          <a:xfrm>
            <a:off x="0" y="0"/>
            <a:ext cx="1979712" cy="147732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pl-PL" sz="3600" dirty="0" smtClean="0"/>
              <a:t>Location</a:t>
            </a:r>
          </a:p>
          <a:p>
            <a:pPr algn="ctr"/>
            <a:endParaRPr lang="pl-PL" sz="5400" dirty="0"/>
          </a:p>
        </p:txBody>
      </p:sp>
      <p:sp>
        <p:nvSpPr>
          <p:cNvPr id="101380" name="Rectangle 4"/>
          <p:cNvSpPr>
            <a:spLocks noChangeArrowheads="1"/>
          </p:cNvSpPr>
          <p:nvPr/>
        </p:nvSpPr>
        <p:spPr bwMode="auto">
          <a:xfrm>
            <a:off x="0" y="836712"/>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400" b="1" u="none" strike="noStrike" cap="none" normalizeH="0" baseline="0" dirty="0" smtClean="0">
                <a:ln>
                  <a:noFill/>
                </a:ln>
                <a:effectLst/>
                <a:latin typeface="Calibri" pitchFamily="34" charset="0"/>
                <a:ea typeface="Calibri" pitchFamily="34" charset="0"/>
                <a:cs typeface="Times New Roman" pitchFamily="18" charset="0"/>
              </a:rPr>
              <a:t>Poland</a:t>
            </a:r>
            <a:r>
              <a:rPr kumimoji="0" lang="pl-PL" sz="2400" b="1" u="none" strike="noStrike" cap="none" normalizeH="0" dirty="0" smtClean="0">
                <a:ln>
                  <a:noFill/>
                </a:ln>
                <a:effectLst/>
                <a:latin typeface="Calibri" pitchFamily="34" charset="0"/>
                <a:ea typeface="Calibri" pitchFamily="34" charset="0"/>
                <a:cs typeface="Times New Roman" pitchFamily="18" charset="0"/>
              </a:rPr>
              <a:t> </a:t>
            </a:r>
            <a:r>
              <a:rPr kumimoji="0" lang="en-US" sz="2400" b="1" u="none" strike="noStrike" cap="none" normalizeH="0" baseline="0" dirty="0" smtClean="0">
                <a:ln>
                  <a:noFill/>
                </a:ln>
                <a:effectLst/>
                <a:latin typeface="Calibri" pitchFamily="34" charset="0"/>
                <a:ea typeface="Calibri" pitchFamily="34" charset="0"/>
                <a:cs typeface="Times New Roman" pitchFamily="18" charset="0"/>
              </a:rPr>
              <a:t>is a country in Central Europe bordered by Germany to the west; the Czech Republic and Slovakia to the south; Ukraine and Belarus to the east; and the Baltic Sea, Kaliningrad Oblast (a Russian exclave) and Lithuania to the north. The total area of Poland is 312,679 square kilometers making it the 71st largest country in the world and the 9th largest in Europe </a:t>
            </a:r>
            <a:r>
              <a:rPr lang="pl-PL" sz="2400" b="1" dirty="0" smtClean="0">
                <a:latin typeface="Calibri" pitchFamily="34" charset="0"/>
                <a:ea typeface="Calibri" pitchFamily="34" charset="0"/>
                <a:cs typeface="Times New Roman" pitchFamily="18" charset="0"/>
              </a:rPr>
              <a:t>.</a:t>
            </a:r>
            <a:endParaRPr kumimoji="0" lang="en-US" sz="2400" b="1" u="none" strike="noStrike" cap="none" normalizeH="0" baseline="0" dirty="0" smtClean="0">
              <a:ln>
                <a:noFill/>
              </a:ln>
              <a:effectLst/>
              <a:latin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0" y="1225688"/>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rPr>
              <a:t>Poland is a democracy, with a president as a head of state, whose current constitution dates from 1997. Poland is a peaceful country. The government structure centers on the Council of Ministers, led by a prime minister. The president appoints the cabinet according to the proposals of the prime minister, typically from the majority coalition in the Sejm. The president is elected by popular vote every five years. The president is Bronisław Komorowski. </a:t>
            </a:r>
            <a:endParaRPr kumimoji="0" lang="pl-PL"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rPr>
              <a:t>The </a:t>
            </a:r>
            <a:r>
              <a:rPr kumimoji="0" lang="en-US" sz="2000" b="1" i="0" u="none" strike="noStrike" cap="none" normalizeH="0" baseline="0" dirty="0" smtClean="0">
                <a:ln>
                  <a:noFill/>
                </a:ln>
                <a:solidFill>
                  <a:schemeClr val="tx1"/>
                </a:solidFill>
                <a:effectLst/>
                <a:latin typeface="Arial" pitchFamily="34" charset="0"/>
                <a:ea typeface="Times New Roman" pitchFamily="18" charset="0"/>
              </a:rPr>
              <a:t>current prime minister, Ewa Kopacz, was appointed in 2014 after the resignation of Donald Tusk who was elected President of the European Council.</a:t>
            </a:r>
            <a:endParaRPr kumimoji="0" lang="pl-PL"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rPr>
              <a:t>Polish voters elect a bicameral parliament consisting of a 460-member lower house (Sejm) and a 100-member Senate. The Sejm is elected under proportional representation according to the d'Hondt method, a method similar to that used in many parliamentary political systems. The Senat, on the other hand, is elected under the First-past-the-post voting method, with one senator being returned from each of the 100 constituencies</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endParaRPr>
          </a:p>
        </p:txBody>
      </p:sp>
      <p:sp>
        <p:nvSpPr>
          <p:cNvPr id="4" name="Prostokąt 3"/>
          <p:cNvSpPr/>
          <p:nvPr/>
        </p:nvSpPr>
        <p:spPr>
          <a:xfrm>
            <a:off x="0" y="260648"/>
            <a:ext cx="9144000" cy="584775"/>
          </a:xfrm>
          <a:prstGeom prst="rect">
            <a:avLst/>
          </a:prstGeom>
        </p:spPr>
        <p:txBody>
          <a:bodyPr wrap="square">
            <a:spAutoFit/>
          </a:bodyPr>
          <a:lstStyle/>
          <a:p>
            <a:r>
              <a:rPr lang="pl-PL" sz="3200" b="1" dirty="0" smtClean="0"/>
              <a:t>Politics</a:t>
            </a:r>
            <a:endParaRPr lang="pl-PL" sz="3200" b="1"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http://upload.wikimedia.org/wikipedia/commons/thumb/2/2e/KPRP_20130131_WG_222_BRONISLAW_KOMOROWSKI.jpg/220px-KPRP_20130131_WG_222_BRONISLAW_KOMOROWSKI.jpg"/>
          <p:cNvPicPr>
            <a:picLocks noChangeAspect="1" noChangeArrowheads="1"/>
          </p:cNvPicPr>
          <p:nvPr/>
        </p:nvPicPr>
        <p:blipFill>
          <a:blip r:embed="rId2" cstate="print"/>
          <a:srcRect/>
          <a:stretch>
            <a:fillRect/>
          </a:stretch>
        </p:blipFill>
        <p:spPr bwMode="auto">
          <a:xfrm>
            <a:off x="179512" y="332656"/>
            <a:ext cx="4211959" cy="3068960"/>
          </a:xfrm>
          <a:prstGeom prst="rect">
            <a:avLst/>
          </a:prstGeom>
          <a:ln>
            <a:noFill/>
          </a:ln>
          <a:effectLst>
            <a:outerShdw blurRad="292100" dist="139700" dir="2700000" algn="tl" rotWithShape="0">
              <a:srgbClr val="333333">
                <a:alpha val="65000"/>
              </a:srgbClr>
            </a:outerShdw>
          </a:effectLst>
        </p:spPr>
      </p:pic>
      <p:sp>
        <p:nvSpPr>
          <p:cNvPr id="3" name="Prostokąt 2"/>
          <p:cNvSpPr/>
          <p:nvPr/>
        </p:nvSpPr>
        <p:spPr>
          <a:xfrm>
            <a:off x="0" y="3573016"/>
            <a:ext cx="4211959" cy="648072"/>
          </a:xfrm>
          <a:prstGeom prst="rect">
            <a:avLst/>
          </a:prstGeom>
        </p:spPr>
        <p:txBody>
          <a:bodyPr wrap="square">
            <a:spAutoFit/>
          </a:bodyPr>
          <a:lstStyle/>
          <a:p>
            <a:r>
              <a:rPr lang="pl-PL" b="1" dirty="0" smtClean="0"/>
              <a:t>President of Poland </a:t>
            </a:r>
            <a:br>
              <a:rPr lang="pl-PL" b="1" dirty="0" smtClean="0"/>
            </a:br>
            <a:r>
              <a:rPr lang="pl-PL" b="1" dirty="0" smtClean="0"/>
              <a:t>Bronisław Komorowski </a:t>
            </a:r>
            <a:endParaRPr lang="pl-PL" b="1" dirty="0"/>
          </a:p>
        </p:txBody>
      </p:sp>
      <p:sp>
        <p:nvSpPr>
          <p:cNvPr id="140292" name="AutoShape 4" descr="Znalezione obrazy dla zapytania premier ewa kopacz"/>
          <p:cNvSpPr>
            <a:spLocks noChangeAspect="1" noChangeArrowheads="1"/>
          </p:cNvSpPr>
          <p:nvPr/>
        </p:nvSpPr>
        <p:spPr bwMode="auto">
          <a:xfrm>
            <a:off x="155575" y="-708025"/>
            <a:ext cx="2124075" cy="147637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0294" name="AutoShape 6" descr="Znalezione obrazy dla zapytania premier ewa kopacz"/>
          <p:cNvSpPr>
            <a:spLocks noChangeAspect="1" noChangeArrowheads="1"/>
          </p:cNvSpPr>
          <p:nvPr/>
        </p:nvSpPr>
        <p:spPr bwMode="auto">
          <a:xfrm>
            <a:off x="155575" y="-708025"/>
            <a:ext cx="2124075" cy="1476375"/>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0296" name="AutoShape 8" descr="data:image/jpeg;base64,/9j/4AAQSkZJRgABAQAAAQABAAD/2wCEAAkGBxITEhQUEhQUFBUXFRUUFRQUFRUUFBcUFRQWFhQUFBQYHCggGBolHBQUITEhJSkrLi4uFx8zODMsNygtLisBCgoKDg0OGhAQGiwkHCQsLCwsLCwsLCwsLCwsLCwsLCwsLCwsLCwsLCwsLCwsLCwsLCwsLCwsLCwsLCwsLCwsLP/AABEIAMIBAwMBEQACEQEDEQH/xAAcAAABBQEBAQAAAAAAAAAAAAAEAQIDBQYHAAj/xAA9EAACAQIDBQUFBgYCAwEBAAABAgADEQQhMQUSQVFhBhMicYEykaGxwQcUQlJy0SMzgrLh8JLxJGKiFhX/xAAbAQACAwEBAQAAAAAAAAAAAAABAgADBAUGB//EADMRAAIBAwMCBQIEBgMBAAAAAAABAgMRMQQSIRNBBSIyUXFhoYGRsdEUIzNCweEWUvAG/9oADAMBAAIRAxEAPwDK4hkYNY5kW8py07M2XEwVUIu6c1vxOYjSd2RtZNp2BUFaj82Cj+kZ/EzZpVw2Z6r5NtSE2opC6UDIglYgwpkINIkIOEhDOdstqbi9yp8TC7dF5esxayttjsWWdnwjSb59WWFj5MQyzlHqAStHiVyCMCdZfEzzKLG51BTC3YNvLnb0m2i/KzzniNP+bcsKJCIS4KlWu489DG23Zz5KyKzbe0mZUKm28DvKLZ55dZZGSje+RGnLBRYjbFUDdDkAcF/6g3X5H224Bk25VTwh2JPtAm49YcgtYuT2rO6FKAHS9/kOElgA6YkVDfjynqdLr4VkoYaOfVoOPmLGmLTeUILRpCMbVMgCHSQh4NIERjIAfSEhEUu1dZVVwNDJTPOezUhICWNb9mGK3cYV4PSceqkMPrMWrV4XLIZNhWbxP5n5zkvBcsmML5tn+N/7zK44L2i0/wD5NNc+8FjzmdQVr3LN7vgdT2WhFzcDqOHOGNO/IHUeDddkcIKdBQNDdveZuox2xsZ5O7uaNBLxAqjIwhCysYdAQaYSEOMxS0qbVG0Ue88BEnNQi5MtoUZVpqEcs5rjMQ1R2d8yxuf2E4U5ucnJnt6NFUoKEcIhOkUuAa8dFciXAtnLomeZS7cbdqeze/HiCON5rovscXxGHpZHjtsZLexKgFr57yjS8ubsc1Q45Myaj1allBZ2OSjmTp/vKC1uWIlfhGq2V9n9Rheo9iczYfUxHV9i6ND3Lqv2HoJSfdQlgrG5OZa2XxlfUdyzpRsU+0Ps6Zk3kezD8LDI9Lg5essVWxU6F8GOem9Ft1wVdCQQdeh9xl8Zd4maULcM0WBr76g8eM9botR16Sl37/Jyq1PZK3YsV0msqsNdZCEREhBhFpACSBRJTaQhT7VErq4DDJS1JzpGqI0RQssuzOL7rF4d+HeKD5Md0/OUV1eDQ0cnSK3t1P1NOI/SaFkxVZRvNn+Jv7jKo3sXMucL42RLXCZsep0EopxLpOyLSvX8RGnD15TRczPHJvNmUt1FHIATXFCFjTEYUJpSMIQkQYcRAQbaQhi+121N9+6U+FNer/4nL1tbdLYsI9R4RpOnDqyy8fBnjMJ2hagykCV9eMitiYZ7MJfEzyK/tPQLFd3M3mml6jma5Lp3fYyu03NPeUizWzF+ek0ZZxZz44Oh9hOzCU0WowvVIuTy3s7DyFvjKZzcmX0oKK+pu6VG0rLiRqY4wgI61ESAML2/2CtWl3igb6A2I/Ly6/5llOVmUVYpq5z3YuKtUCnK+Xry94E7fhdXZW234ZzNTHdC/saZTPSo5ojt6QkPXkIQVTIAjEBCWiZAlZtcZxKmAxyUVSc6ZqQyIE9vWsRqCCPMZiJLlDI6pQxHeIKn51VveAfnOFUW26NEexkWW5Y2J8Tf3GUxbsXlzsNlLgKR7dzx0ByiU4NLkac0+EHU9mLUrhmux7wEZmwsb5D0l6k7lLXudJw4mlCMLWMAnpGAISsQI6AhVdotpdxSJHtt4U+p9JRqavThfub/AA/S/wARVs/SuWc/P/c4h7JKwwayBRJUGUASqxGV48SuSI6Rzl0SiRNtHVDyImiDs0c7WR3UpIwNN+8xXjOXe7zE6WB/wPdNi9J523NjrC7VWlQ37HcsDmdwEHTXxcuEphC7Nbl3H7E7QiubUXCEZlc3Fr2yuov6GWOmhVVRfrtNbNfeult6ym2fI6WlTjzYsUk1co9tY9kRqjsz52FNQN1cyBvZjlxMshAqnVSK3Ze0XxIqKxCsABulFzVxdTdW5Qzil2FjLcjlePp93XYHKzm45ENw6ZS6EsSRnkuWmbHDNdZ7Om90UzjyVm0K8cU9IQGcZyAHADOQgtHWAJXbXGcSpgKyUNWc6ZqiR3lVx7CGB4Ibvs/ix9zVvyXT3HL4ETi6xbZSNFPmxXYRCyg31LH/AOjMyvY0FjgcSqsRuN4R4d0ZHqLawJMF/YuuyGJarXFxkqltOJyEuguRJHRaQmhFYQIQEtMyECkMRjIeWABJyAFyeggbtkKTbsjnW2toGvVLfhGSjks4eordSe7se00OlWnpKPfuCETPk3A184wCdtIAlXiRnHiVsHWWIpZLtM/wiRqBce6aI5Rjrq8WYXsmL4qmMjdr59MxNs/SeZh67nbG2VTrUwKniBsSOZuCL+olEJ2NUoXyG4LYNKmSyIoY3zzvnck3J6n3x3UYFTSJsBQQCpa3iJLeuWnKJkZofg6QI3QMlyt0GQjb2KooZVoKmdgB0EDm2Tpo4f2/wFsZUKZgr3luQtcmX03eJmqx8xZ4Kp/DQj8oPwntNPK9KL+iOJV9b+Rxzz6y4QeGykIA1SSbaSAJaGhkIPoGAIDtls4lTAY5KGrOfM0xIpSWCGBkLrYOLIp1KfAtvX5Hd/xOP4gvMmjVQ5TL7ZeDJpKb63PxMyJottctcJQ/gLcWYE7o6b2nxkau7sGC97JYQK1QgW0HzMupork7mxpS9CMJEJByyECKcVhRn+121rDuFOZzfoOAnP11Xati75O94NpN0utLCwZFRnOUemJWGUBAQ6xgBR0gGKrFR0VSAzlLEVSDDnTlyZnmio7M7KUAN+KlVcee+yst/wCkj3Ga5SujznT2ya9mdF2TXyFzKS+5Z1cSTkDYcTGQpUjYdQuziu4LWB/KANCqk5HPWOmK8hWzMEMOm6rMeRZix1JJuczckmBsguMx+RHGVsdGL29hEKYmuwuVouB6oyqB6mXR7IomssoMHT3aajko+U9zp4OFKMX2SPPVXebaJRaWiHisIAE6mABJQkISUtYAgO2NYlTA0clHWmCoaIg5mdstFMIA/YJBqFToym/DQg/vOZ4gr00/Zmii+SybEMDYHIZazkqJtwa6rUe+RA5XEv8Agzmo7KUyKW8TcsxN7W42Hyl1NcCSZpaQlyFCBCAeogCRbRx60KTVG4aDmx0ErqTUI7mXaejKtUUInOVxJdy75sxuZwqsnJ7nk9vRpxpxUI4RMBnKS8kYZQkAjrIALOkAxU4vWOiuQIZYiuQZhT4SJdFmaaG9mcQnfPh2yNSwThdwbhRwBIP/AMzTFuyscPUJRqO5pcEnjKtwP+mBrkrTLWrhG3SqPu/+wAJA6Xyv1jRa7kbEpbKS3jNRzzLEfKwj7gqfsR1Nj07g7rC3/u4v5gNnA5IWUmxcbTRKdgLHU8ZW+SJmJ2lt7DVcM1CkS1TvLVPasqq9zwsblQNdDOr4ZpXVrXa4jz+xg1ddRptJ8vgqm0znrTijbWkIedpCAFQ5yAHYV84EEmvnIEC2uZXUwGOSkrzDUNMQeZu5aKYzFJME9qiG9s7X88pl1Ud1Notpu0kWlTCuCfCT15zgnR3I1mJ2rRDWvpe9+BGg9Zp2PuY9yOgbEpbtJBp4R8c5dEDLmlHQCYQgJEkCYPtdtfvqu4p/h07gdW4n6Tk6urultWEep8L0nSp75Zf6FRhjnMMjrxyWKiVljHsYSIDKZ3kDYKAygB3KjFjOMhZAbx0VsmwbZy+DM80Ue2VVahLAnLILe+9wItnlL4tnF1y8yZB2P7RVkrlKrM/eHVjdgwGnqBp0E0zgmuDmwm93J0ih2ipixvloeY9JTZmm5c0duUiLhgfWNYiYDtDtLSUai/IZwPkjsZzaG3Grqy0xY7rZ9bG0ijzyJKXHBz/s2R4uZ3Trnob/AO9Z6bwhrzr4OLqlhl/fOdoxniQYAnrXhIBVxnAwDaORgIFkcpAgO1fpK6mAxyUVaYZmmJBMyyW9hTH7AGk2z9ZXJXTQUy+erVbxAmxAtbynndtuDpRSsWGHwlR6gSwKuysW4e1YCaFtkk0ZeU2mdhwglyAWNOMKSgwkKbtZtfuKW6p/iVMh0XiZm1NXZHjLOj4bpetVu/SjniNOQesQVSMRosiWdM3ErwWjicoGAHQ5mQYJEgpUYoZmMgMEqiPEqkewntCWxKJIE22oDAnyvNCwcvXR8qZnK1amuJoOi2PeJfPI5gX85rpwn090sdjiTkt9lk3GKwFze2fOVl6IGwfNQYSZGps4nhYQNkLbAYQJpCgM57t7YdXD1jUVT3RctTcZhVJ9luItpNmnqWaadmjHUg+fYPw2KDdDy/aeoo6hVV9TlzhtZKKkvERK1a0KZCvrYjOByBYZSe7CKnyGxaEZRmQr9rHIRKmAxyUNWc+ZpiDzMslwpMe4thDFYSwwgcoLMQP2NpxNRFqrI3U3Harm27LYdjiEFyN1mLDg26pyPqRM9FNVLBqco6ZhVm5GcOURgHq9ZUVnY2VRcnpI2krsMIOclGOWcr2ptJsRWao3HJRyUaD/AHnOJVqOpJyZ7HS0FQpqC/H5Ib8pWaidDAMiVa55xWhrljRe4lbLUNEASYGQBXYseIwoVgdYR0JIipDMSyLKZLgr+0uNS/drmwtvHgvTqflOxpNK5eea47fU894nrIx/lQz3+n+/0KPAU1bE0N/2e8UH19k/8rTZqY+U41JrcdOpC4sdRwnMZvQowxbS3kcpA2Hfc2HL3iANiWlSAHWG4tgHtfRH3Kt0p/UR6a/mR+RJ+hnM05TtxfY5ckmFU8YwGefzmuGqnFWfJU6aZP31xlNEdXF9it02Dd0bZZnpGVaDWQbWiTB0vHLqdnyKy5ancSxgK3ai+GV1MBWTP1pz6hqiDGZS0OwGz2qpWZT/ACqfeEcxvAH4XPpKa2qjRnTjL++W37FkKTmpNdlcCmkqJqWJKiw/3O8zTppyYUzpfYKkTWqEnRR72J/acXT3c2zbV4SR0TCibkUBoEYUxHb3bFyMOhyFjUtz1VfrOfq6v9i/E73hWlt/Ol+Bj1MwHcQRTMAwQJLjogrEA6yCstNn1byqaLoO4XKywfeEgBjHUeJiABxJAEeEJTe2KuyupOMFum0l7so8ZtqkPZu3kLD3mdOl4VWfM2o/r9jjV/HNNH0Jy+y+5TYnbNRsl8A6Zn3zo0vD6VPl8v6/scWv4vqKvEfKvp+7/wAWAgs3JHLI6nTI8+RGhiySfAUzqeyMSMRQSsNSLN+tcmHvBnInDbJo6MHuimGoJWWIeKZ4j4wWCE0sKTmdOQhAUvb4FcFUtxamvoXWXafmokVVuIM5bnOuc487EDXpzhvZC2HU3jJgaJe9MbcDaIMWQ6nhofK/+Y1Kq4VEwSgnE0C1J2zGC7UN1iSwN3M1XnNqmqAMZkeS42f2coCcRfMFFUjoSbieb/8ApJNRpWzds6Hh65kD/wD4mu1VwCqUwxCsTclb5WUdPlNH/IdPGlGUrubXKXv8lb0M3NpYKvH4PC0qjUzUqOVO6WVRu7w9q3kbj0m+hW1NemqqgknzZt3t2+xTOFOEnFs6J9milqVR2FiX3fPd/wCzMdGnsvyNKe432GE0CEW3dpjDUS59rRBzY/tEq1FTjc0aTTuvU2rHc5W7FiWY3JJJPMnWcVtvlnr4xUYpLCFCSD2HrAEnEAyBcYIyEmgvZNTOJND02W985SaBTIQ51tTGGpWdybjeZV6KMhb3T1mjpdKlFL25Pn+vruvXlJu6u7fRAm9NNzIJUzFocgIe6vqSfUgfCV7fce5KojJAN19mm0P51BulVfXwuPgh9Zz9bGzUkbNLK6cTciiuoFpiua7DhSElw2JriAhmO3xvg6v9B9zrLqH9RFNb0M5dO0jmMgxZ8QUcMz9PrFny7EXueQwoDJAYwLAtd/l9RK5MZF/g8RdQ3MfHQzvUam+Cl9DDOO2TQ/FG4t8JY8CIz+I1nMqmuGB2yRQNUfeCwp8SvPhfjbynL1cq6pN0FeX1/wDZNdJQcvPg6nsvD0UQdwqhCAQVzv1J1M8Bqq1epN9ZvcvfsdylGMV5MA/abaDUcO7oPFkoP5d7Le9Jo8J00NRqowm+M/Nu34lepqOFNtHKiZ9GscE7h2Iw6phk3DcHeYHndjnOJDHJfY1VHrpLCHNu1G2fvNYlf5aeFPq3racnUVupLjCPVaDTdClzl5KumJQdBDy+UAbnqLXkAshN4CwFxZjIrkS7NaCQYF2JnZpQ2u4CsSbAKTflYQwV5JCVWowbfscsB+FjPYLhnzocGjIA8wkGE2Pnl68DJghLaMQtOzGM7rFUXvlvbjfpqeH4EqfSZ9THdTZbRlaaOw3nHOmmIWgCJ3kgDN9uXH3Or5L/AHrL6HrRTW9DOZoec7KOYwGkbktzPw4RI8tsj44JlEsAOOkgAFzmfL6yh5ZYbTsBs2liFfvCxKMLKDa4YZEnzBnM8U8b1OhhGnRS813d8v4tg16TQ0q7cp34J+0uKplu6oqq06dwSB7T6Mb6kDT3zv8Ag2n1EKHV1UnKpPl37LsrY+TBr6lN1OnSSUY+3cxmK1MvrZK6eASYmaDddgawTD12Y2VXuTwACXJnlPH4Oeppxjlq33Ononam28JlhhO0GGxaPRY92XDJuvlcHIENzmar4XqtDONaPmUbPj9iyOop1k4vg57jMO1J2ptqrFT6HX11nt6FWNanGpHDVzjVIbZOL7Hftg4cU6KKBYBQLTlxwXFb242x3VIUUNnqDxEfhpjX36TPqqu2O1ZZ0/DNN1J73hfqYOmZzD0qJ0a0g1z28CORkJkdhTAwxC2gHYDiWjIqkSbOOckkGBeUmuJnZqWDNdsdqboFEfiG8/lfwr62JnV8Mo3vVfbhHnfHNW0lQj35fx2X4mRVwfdO0nc8yx6aCMiMfGAMqC+UDREeoVb+E6j4jnJGXYjJwOHOMA7Z2UxFPE4alVYtvW3agBGVRPC/Dpf1E5c6CUmmbFXlYvUwNHkx82/aDpRD1pj2wdIaIPUk/WHpx9hXVm+5kPtKIXA1AABdqYyAGtQftLaSW5WEk21ycdxLWp9Tl+/1myT8vyUdxlFco6FJVEYDGE5RQgT6n0lN+WOaDsbiaitXSl7T0G8/AwJK9bFrecoqQ08qtGVfEZcfLXF/pcupSqKE1Ty0S5WnrTjlJjBmZza+TVTwBNMEjSWFPaO7hWoL+Orvv+kKAq+8E+kx/wAPu1ary7Rsvm/7Fqq2pbF3YDOjfkzjyxOZz8848XZcCvOT6HGIWlSLubKi3PkBOPdJXZqjFzkorLOU7Q2i1eq9V9WOQ5KNF905NSbnK7PWaekqUFBCK0rNIQucAyGsshGibDSMaIQX5xLD3Aax1jIqY/BtnCyRL3DaTPI1Rwc82vi+9rO/Amw/SMh8B8Z6jTUulSjA8Hra/XryqfXj4WADdtmP9EuxyZR9I6jrGTAyVY6AI0jIRVU4jUaRHFkuTUKtx14x4u/yTBufsy2z3dY0GPhrWKchVUZf8lFvNRKa8eNyGg+x1VWmUtH95CQxX2ov/wCJbnVpj+4/SNT9QJYOQVTdwOC/M6zZ3t7FGCUCWCnmORk7EIQcoqwEFbWU9x+xZdltoChiqbt7NyrfpcW/aYtdpZami6UPU7W+TRpqqpVFJ47mp7QYelcVaDqyP7Sg5q+py1sZ2vBq+pdHo6qLjUhxf/sve6Mmup01PqUneMvszHY3UzRqPUVUsATTnyNKGiLEA6WLIGOEuQp1X7QNrWC4ZTyep8Ci/X0nntTOy2o73htHnqP8DJUZgO4gqlFuOguiBFLEj1c8oUSQ/DQMaJLX0gQWAMY5Ux1A2MAUXSVAFJOQsTfkLG8ra8ySLm0oNv2f6HN1nq0fPDwhRBiZGDDIEgywB4wtEE3ZLAIaiEG66xWu6CmFYevoykqQQQRqrDMEdQQDGTugYO39ltsfesNTqmwbNXA030NmIHC9gf6pgnHbJouTurlzvQDGC+1euFw1PrW+VN/3llH1XFk+Dl2HTK51OZmuKsihslEcAlTSR4IDIcjK44YQcnOV9xxrHjFbs7hXPBo6LggHmAfeJ6aE7xTOa48tFTjTnMGoyaqWAJpzpmhDRFiQcJZEVjry3gU0OLxbVqj1G1di3pwHutPLTd3c9fRgowUV2JqQylTNSCqHWKyxBdMRSxDGMICegIGMj1ZrZSBfACxjFTJKJgGRPtqofu1S3EKD5FgDLtGk9RG5m8Tk1o6lvp+V+TGWtPQo8YeXjCgMgap4oknygoKDS0UfeMQ8JEA8RIQHdt03HqOYiPjlBN/9l22QKj0CfDV8adKiDxr6qL/0SqtG9pIaD7HTS0ztDnG/tB2wcTizTQ3p0boORYH+I3qw3fJOs00YCTZRomU1FIu7ITuROcj5RXwhgJmsJTeyG7kCHOVwd2Mx9o7Ai4wD/wANfK3uM7OkknRiZKy87AcUczKaz5LKeANpz5mhDRETCOEtQrHy1CNF1h55aR7GGA6iZWzSgumIrHRNRqW8oGh07EbMOEgAim0gyY2u0iI2CExisloGBjRIO0WPVaXd/iaxPRQb5+dpt0FFufUeF+pzPGNTGNHor1St+V/8mbFUTt3R5YiqvygbsQEq8ZTMZBGFrXGcalO6sBoLVpemKLeQAjGEhGRFYR2ExD0ai1KZsysGHmpuDaK1+RDtOze0VOthfvK2AVGaov5HRd5lPuyPIiZXHmxYmcWTFZkkZnM+ZNzN0WkUtXHnE8od5NoveyXIRV6mUWTCkA1WmacixISlpGprgDZJePcUtMAw7v1Nx1vedTRtdL4uZ6y84JiJXVGgCNMMzQhsrQRyy2Io6Wr5FZeURPLs9lFBdOI2WoKAEUtHg6RQ3GGEAUkA6IqrwgYOYRCWhrAx4lLt3dNY2N7KoPmBp8p2tAn0lc8t4u4vVO3ZK/yVzLNxyxrSPgIJUYzNOTYySFpjKSOAhNOpL4yuISh46YD29JcAu9CEQ2kQCfC7QqUUrIjeCsm5UU8cwbjkdR5ExJRWRkytDxVK5Gh6kxlcXgczwt2IuSN3lbdxkgaoZnkxydNJqjgRkoWNZAbJ8CbMw4EfL/uaNJJqbj9CurzFMTES6sCAI0wTL0MlYRyy2ArHR2Av6QnmWeyigmmM4pYie8UccsgR4EAxODlAMQVTGFYPxhQhNQbOK0PDJmsSPGxBv4m9czPRUl5I29keKr26s+b8v9SMmXXKBtWRkRHgMJ3r7ui6k8hOdqKuxXN2j03Xqbe3cibwkqeBI9xtLoS8qZnnBxk4vtweDiWKSEaJkaWxdxWhS0YA28hLCG/OAg0vzMWU0shtcVaiiRSikSzEbE8oHV9ibSM1JW5jWGExNwTzcJH2ITgTUsCEi0YVFi3FDMjXsbaHyhjOVKe63BLKUbElabKhXAFaYahehkqQRwlsQMdLbimhpTy7PaRwFIIrHRKogHR4SEHqYBiQtIEhaEVkBOcImBmKxXdoWtfkOpltGnvmkU6qv0KTn3/czyVeh+c70XY8e0eNVTG3RBYjr1cok5WQYrksuzSH+If0j+6cjW/2r5O94PH1v4/yCbUobtZxzO8P6s/nea9JLfTRz/EafT1El78/mCbg6zVtRhueVrQx4CyVabN7IvbyjSkkGMJSwhGoMNbjzEiV8CtbcoVaMdRFvcU0AfdFlTUsk3NHt0DIcodqXCJkiZYjXuMmNYCLJJhQ0U4uxEuNK2lbVghFKa4XaK3ksMNS4zTCJVJ9ieugKm/D3j/EaVrEiAVY1R8EiuQVpinkvRHKgjhLIgHiWimipGeYZ7SIQsUsRKIBhgbOQCJkhHJIoSIwig7QiME2s9qVubAe7O/wmrSK9S/0Od4rJLT293/spqRv1+U7UOTzLJRS55x9twXGPhxw/wARZQ9gpln2dqKu8jEAkgrfIHha/OcfX0p8Stwjv+DV6aUoSdm3xcZ2kp2qKea29x/zG8Ol5GvqJ43C1WMvdfo/9laM/OdVcnDPbl4UQlw6WvM2o7G/RLiROGI0Mz8m185Pb542PmAfpHVSSwyuVKEsoQhfy+4kfO8daiZU9JSeOBjUFPFh6Bv2jfxHPKKnol2l9hrYS+jL6hl+lo3Wi8lb0k1iwwYBzot/0lT8jCpx9yt6eouxDXoMvtKy/qUge8xm0VuLWS77L9mfvYZ2qbiKbZC7MQATa5sBYjPOZ6lRIupUnM1WF7E4RWUFqtTIG2+FGd9d0dIOvLCLP4aIXtHsTSsDQfu8wGFQl1A4tvai2ts9DLYaqcfUU1NN3RgdsUu7qtT3lcqd0shJUk67p4i/HQ2ymrqb43XfgocHB8/IJVmuoiuII0xTLkMlIRwliAOl1wGjpTzDPZRCFgLAilpAyxDKqWgA0KrWkCh+/IG5ExhFZCzZyCkeLo76MvG1x5jSW0ZuE0zPqqPWpSj37fJnN607MZWPJtBCVJoUiu1iQH0jXALkdYXZkCcPsvEYgBaSs4TyAXe4FyRy0vMk6VOm3JcX+5q61WtFQbuo4IcbsqvQ/nU2QfmyZf8AktxGhUi8MqlCUcoHDeUuEJaJuMs85l1HqXwdHRryP5HGZjWJCQ9IQ9IS4shBJCD6dZl9lmHkSB7oSXNJ2X2TWxILtVanRDWLAAszcQvLh4jA2Vuywa77/hMKu6jeK2rMXcny/YRUvYVtd2DhHNF61WoV8LtTpHqpG8QOJubcoXwV8tHMsU29VJtaw8XIPncDpnb0nR0MNzT7Lk51eXH2IKk3TKIgzzHMvRGZQwiiWIA8S1ENHSnmT2KJwIBydHygLFgbUblIRsROshESEwDELQ2EZCTGsIOVoA3K/aWzr3dPMr9R+02UNRa0ZfmcjXeH3vUpfiv2/YpwbToRlY4bRKtWXqQjQThUao6oguzMFUdSePz9IXJJXZIpvg7BsjDpQpLSQZLqeLMfaY9SZy5y3SuzowjtVkFOFP7fSBXH4sVuB2bhkd2FFAxaxIUZ25cBnylilJrlixhDNh+O2JhMSd50u1gN5XZSAL5WBsdeUFmWKVuCixnYNT/JqsDru1F3gR+pbEe4yclimZ3avZjE0F3nQFRqyHeA6sNQOtpLjrkpYQHpCHpCHryACtlYFq9ZKSkAu1rnQC1yeuQOUhGbmpgsPQ3cOrVnsSWpK7MWqZeIinmPLISL4Km1a484J1BK4daItYNVKqL2zJQEsx6G3nGuxHa2DLdsMYi091azVKhIBNt1Qo9qw87CDhlNWVo2uZ3BiyedzO5o47aKfucyq7yt7DGMMmGIO8xVC5EZlLGFEeIo4GWIhpKc84z2SJuUUYmEg4kARJADk0hYexE2sAvciOsYQVZAoe2kDCZ/aY/iP5/QTrUfQjzGtSVedvcFEviYmaLsQP8Ay06LUI8905wVvQyyj6zpo4TEbULWPhHpCiPBYbLUd2PM/MxiLBjvtAPdshp+AkOSU8JJG7YkjzMJCDs5iqhXN2N9fEYBlg3Oxsy98/CNc+MLwNPKOINqfM/MyLBahJCM8IUQSADLTs2oNRyQLrRqsp4hgBZhyPWBis6B2eULQUqN0lCSRkSbnMkamPIqRVdpqh3L3OhGvAkXihlg51tz+aeirb3Ro4MVTI+h7C+Qnd0/9KPwc+frZEYshyB5kmXLBGZQxjwjRAOliIf/2Q=="/>
          <p:cNvSpPr>
            <a:spLocks noChangeAspect="1" noChangeArrowheads="1"/>
          </p:cNvSpPr>
          <p:nvPr/>
        </p:nvSpPr>
        <p:spPr bwMode="auto">
          <a:xfrm>
            <a:off x="155575" y="-1325563"/>
            <a:ext cx="3695700" cy="27717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0298" name="AutoShape 10" descr="data:image/jpeg;base64,/9j/4AAQSkZJRgABAQAAAQABAAD/2wCEAAkGBxITEhQUEhQUFBUXFRUUFRQUFRUUFBcUFRQWFhQUFBQYHCggGBolHBQUITEhJSkrLi4uFx8zODMsNygtLisBCgoKDg0OGhAQGiwkHCQsLCwsLCwsLCwsLCwsLCwsLCwsLCwsLCwsLCwsLCwsLCwsLCwsLCwsLCwsLCwsLCwsLP/AABEIAMIBAwMBEQACEQEDEQH/xAAcAAABBQEBAQAAAAAAAAAAAAAEAQIDBQYHAAj/xAA9EAACAQIDBQUFBgYCAwEBAAABAgADEQQhMQUSQVFhBhMicYEykaGxwQcUQlJy0SMzgrLh8JLxJGKiFhX/xAAbAQACAwEBAQAAAAAAAAAAAAABAgADBAUGB//EADMRAAIBAwMCBQIEBgMBAAAAAAABAgMRMQQSIRNBBSIyUXFhoYGRsdEUIzNCweEWUvAG/9oADAMBAAIRAxEAPwDK4hkYNY5kW8py07M2XEwVUIu6c1vxOYjSd2RtZNp2BUFaj82Cj+kZ/EzZpVw2Z6r5NtSE2opC6UDIglYgwpkINIkIOEhDOdstqbi9yp8TC7dF5esxayttjsWWdnwjSb59WWFj5MQyzlHqAStHiVyCMCdZfEzzKLG51BTC3YNvLnb0m2i/KzzniNP+bcsKJCIS4KlWu489DG23Zz5KyKzbe0mZUKm28DvKLZ55dZZGSje+RGnLBRYjbFUDdDkAcF/6g3X5H224Bk25VTwh2JPtAm49YcgtYuT2rO6FKAHS9/kOElgA6YkVDfjynqdLr4VkoYaOfVoOPmLGmLTeUILRpCMbVMgCHSQh4NIERjIAfSEhEUu1dZVVwNDJTPOezUhICWNb9mGK3cYV4PSceqkMPrMWrV4XLIZNhWbxP5n5zkvBcsmML5tn+N/7zK44L2i0/wD5NNc+8FjzmdQVr3LN7vgdT2WhFzcDqOHOGNO/IHUeDddkcIKdBQNDdveZuox2xsZ5O7uaNBLxAqjIwhCysYdAQaYSEOMxS0qbVG0Ue88BEnNQi5MtoUZVpqEcs5rjMQ1R2d8yxuf2E4U5ucnJnt6NFUoKEcIhOkUuAa8dFciXAtnLomeZS7cbdqeze/HiCON5rovscXxGHpZHjtsZLexKgFr57yjS8ubsc1Q45Myaj1allBZ2OSjmTp/vKC1uWIlfhGq2V9n9Rheo9iczYfUxHV9i6ND3Lqv2HoJSfdQlgrG5OZa2XxlfUdyzpRsU+0Ps6Zk3kezD8LDI9Lg5essVWxU6F8GOem9Ft1wVdCQQdeh9xl8Zd4maULcM0WBr76g8eM9botR16Sl37/Jyq1PZK3YsV0msqsNdZCEREhBhFpACSBRJTaQhT7VErq4DDJS1JzpGqI0RQssuzOL7rF4d+HeKD5Md0/OUV1eDQ0cnSK3t1P1NOI/SaFkxVZRvNn+Jv7jKo3sXMucL42RLXCZsep0EopxLpOyLSvX8RGnD15TRczPHJvNmUt1FHIATXFCFjTEYUJpSMIQkQYcRAQbaQhi+121N9+6U+FNer/4nL1tbdLYsI9R4RpOnDqyy8fBnjMJ2hagykCV9eMitiYZ7MJfEzyK/tPQLFd3M3mml6jma5Lp3fYyu03NPeUizWzF+ek0ZZxZz44Oh9hOzCU0WowvVIuTy3s7DyFvjKZzcmX0oKK+pu6VG0rLiRqY4wgI61ESAML2/2CtWl3igb6A2I/Ly6/5llOVmUVYpq5z3YuKtUCnK+Xry94E7fhdXZW234ZzNTHdC/saZTPSo5ojt6QkPXkIQVTIAjEBCWiZAlZtcZxKmAxyUVSc6ZqQyIE9vWsRqCCPMZiJLlDI6pQxHeIKn51VveAfnOFUW26NEexkWW5Y2J8Tf3GUxbsXlzsNlLgKR7dzx0ByiU4NLkac0+EHU9mLUrhmux7wEZmwsb5D0l6k7lLXudJw4mlCMLWMAnpGAISsQI6AhVdotpdxSJHtt4U+p9JRqavThfub/AA/S/wARVs/SuWc/P/c4h7JKwwayBRJUGUASqxGV48SuSI6Rzl0SiRNtHVDyImiDs0c7WR3UpIwNN+8xXjOXe7zE6WB/wPdNi9J523NjrC7VWlQ37HcsDmdwEHTXxcuEphC7Nbl3H7E7QiubUXCEZlc3Fr2yuov6GWOmhVVRfrtNbNfeult6ym2fI6WlTjzYsUk1co9tY9kRqjsz52FNQN1cyBvZjlxMshAqnVSK3Ze0XxIqKxCsABulFzVxdTdW5Qzil2FjLcjlePp93XYHKzm45ENw6ZS6EsSRnkuWmbHDNdZ7Om90UzjyVm0K8cU9IQGcZyAHADOQgtHWAJXbXGcSpgKyUNWc6ZqiR3lVx7CGB4Ibvs/ix9zVvyXT3HL4ETi6xbZSNFPmxXYRCyg31LH/AOjMyvY0FjgcSqsRuN4R4d0ZHqLawJMF/YuuyGJarXFxkqltOJyEuguRJHRaQmhFYQIQEtMyECkMRjIeWABJyAFyeggbtkKTbsjnW2toGvVLfhGSjks4eordSe7se00OlWnpKPfuCETPk3A184wCdtIAlXiRnHiVsHWWIpZLtM/wiRqBce6aI5Rjrq8WYXsmL4qmMjdr59MxNs/SeZh67nbG2VTrUwKniBsSOZuCL+olEJ2NUoXyG4LYNKmSyIoY3zzvnck3J6n3x3UYFTSJsBQQCpa3iJLeuWnKJkZofg6QI3QMlyt0GQjb2KooZVoKmdgB0EDm2Tpo4f2/wFsZUKZgr3luQtcmX03eJmqx8xZ4Kp/DQj8oPwntNPK9KL+iOJV9b+Rxzz6y4QeGykIA1SSbaSAJaGhkIPoGAIDtls4lTAY5KGrOfM0xIpSWCGBkLrYOLIp1KfAtvX5Hd/xOP4gvMmjVQ5TL7ZeDJpKb63PxMyJottctcJQ/gLcWYE7o6b2nxkau7sGC97JYQK1QgW0HzMupork7mxpS9CMJEJByyECKcVhRn+121rDuFOZzfoOAnP11Xati75O94NpN0utLCwZFRnOUemJWGUBAQ6xgBR0gGKrFR0VSAzlLEVSDDnTlyZnmio7M7KUAN+KlVcee+yst/wCkj3Ga5SujznT2ya9mdF2TXyFzKS+5Z1cSTkDYcTGQpUjYdQuziu4LWB/KANCqk5HPWOmK8hWzMEMOm6rMeRZix1JJuczckmBsguMx+RHGVsdGL29hEKYmuwuVouB6oyqB6mXR7IomssoMHT3aajko+U9zp4OFKMX2SPPVXebaJRaWiHisIAE6mABJQkISUtYAgO2NYlTA0clHWmCoaIg5mdstFMIA/YJBqFToym/DQg/vOZ4gr00/Zmii+SybEMDYHIZazkqJtwa6rUe+RA5XEv8Agzmo7KUyKW8TcsxN7W42Hyl1NcCSZpaQlyFCBCAeogCRbRx60KTVG4aDmx0ErqTUI7mXaejKtUUInOVxJdy75sxuZwqsnJ7nk9vRpxpxUI4RMBnKS8kYZQkAjrIALOkAxU4vWOiuQIZYiuQZhT4SJdFmaaG9mcQnfPh2yNSwThdwbhRwBIP/AMzTFuyscPUJRqO5pcEnjKtwP+mBrkrTLWrhG3SqPu/+wAJA6Xyv1jRa7kbEpbKS3jNRzzLEfKwj7gqfsR1Nj07g7rC3/u4v5gNnA5IWUmxcbTRKdgLHU8ZW+SJmJ2lt7DVcM1CkS1TvLVPasqq9zwsblQNdDOr4ZpXVrXa4jz+xg1ddRptJ8vgqm0znrTijbWkIedpCAFQ5yAHYV84EEmvnIEC2uZXUwGOSkrzDUNMQeZu5aKYzFJME9qiG9s7X88pl1Ud1Notpu0kWlTCuCfCT15zgnR3I1mJ2rRDWvpe9+BGg9Zp2PuY9yOgbEpbtJBp4R8c5dEDLmlHQCYQgJEkCYPtdtfvqu4p/h07gdW4n6Tk6urultWEep8L0nSp75Zf6FRhjnMMjrxyWKiVljHsYSIDKZ3kDYKAygB3KjFjOMhZAbx0VsmwbZy+DM80Ue2VVahLAnLILe+9wItnlL4tnF1y8yZB2P7RVkrlKrM/eHVjdgwGnqBp0E0zgmuDmwm93J0ih2ipixvloeY9JTZmm5c0duUiLhgfWNYiYDtDtLSUai/IZwPkjsZzaG3Grqy0xY7rZ9bG0ijzyJKXHBz/s2R4uZ3Trnob/AO9Z6bwhrzr4OLqlhl/fOdoxniQYAnrXhIBVxnAwDaORgIFkcpAgO1fpK6mAxyUVaYZmmJBMyyW9hTH7AGk2z9ZXJXTQUy+erVbxAmxAtbynndtuDpRSsWGHwlR6gSwKuysW4e1YCaFtkk0ZeU2mdhwglyAWNOMKSgwkKbtZtfuKW6p/iVMh0XiZm1NXZHjLOj4bpetVu/SjniNOQesQVSMRosiWdM3ErwWjicoGAHQ5mQYJEgpUYoZmMgMEqiPEqkewntCWxKJIE22oDAnyvNCwcvXR8qZnK1amuJoOi2PeJfPI5gX85rpwn090sdjiTkt9lk3GKwFze2fOVl6IGwfNQYSZGps4nhYQNkLbAYQJpCgM57t7YdXD1jUVT3RctTcZhVJ9luItpNmnqWaadmjHUg+fYPw2KDdDy/aeoo6hVV9TlzhtZKKkvERK1a0KZCvrYjOByBYZSe7CKnyGxaEZRmQr9rHIRKmAxyUNWc+ZpiDzMslwpMe4thDFYSwwgcoLMQP2NpxNRFqrI3U3Harm27LYdjiEFyN1mLDg26pyPqRM9FNVLBqco6ZhVm5GcOURgHq9ZUVnY2VRcnpI2krsMIOclGOWcr2ptJsRWao3HJRyUaD/AHnOJVqOpJyZ7HS0FQpqC/H5Ib8pWaidDAMiVa55xWhrljRe4lbLUNEASYGQBXYseIwoVgdYR0JIipDMSyLKZLgr+0uNS/drmwtvHgvTqflOxpNK5eea47fU894nrIx/lQz3+n+/0KPAU1bE0N/2e8UH19k/8rTZqY+U41JrcdOpC4sdRwnMZvQowxbS3kcpA2Hfc2HL3iANiWlSAHWG4tgHtfRH3Kt0p/UR6a/mR+RJ+hnM05TtxfY5ckmFU8YwGefzmuGqnFWfJU6aZP31xlNEdXF9it02Dd0bZZnpGVaDWQbWiTB0vHLqdnyKy5ancSxgK3ai+GV1MBWTP1pz6hqiDGZS0OwGz2qpWZT/ACqfeEcxvAH4XPpKa2qjRnTjL++W37FkKTmpNdlcCmkqJqWJKiw/3O8zTppyYUzpfYKkTWqEnRR72J/acXT3c2zbV4SR0TCibkUBoEYUxHb3bFyMOhyFjUtz1VfrOfq6v9i/E73hWlt/Ol+Bj1MwHcQRTMAwQJLjogrEA6yCstNn1byqaLoO4XKywfeEgBjHUeJiABxJAEeEJTe2KuyupOMFum0l7so8ZtqkPZu3kLD3mdOl4VWfM2o/r9jjV/HNNH0Jy+y+5TYnbNRsl8A6Zn3zo0vD6VPl8v6/scWv4vqKvEfKvp+7/wAWAgs3JHLI6nTI8+RGhiySfAUzqeyMSMRQSsNSLN+tcmHvBnInDbJo6MHuimGoJWWIeKZ4j4wWCE0sKTmdOQhAUvb4FcFUtxamvoXWXafmokVVuIM5bnOuc487EDXpzhvZC2HU3jJgaJe9MbcDaIMWQ6nhofK/+Y1Kq4VEwSgnE0C1J2zGC7UN1iSwN3M1XnNqmqAMZkeS42f2coCcRfMFFUjoSbieb/8ApJNRpWzds6Hh65kD/wD4mu1VwCqUwxCsTclb5WUdPlNH/IdPGlGUrubXKXv8lb0M3NpYKvH4PC0qjUzUqOVO6WVRu7w9q3kbj0m+hW1NemqqgknzZt3t2+xTOFOEnFs6J9milqVR2FiX3fPd/wCzMdGnsvyNKe432GE0CEW3dpjDUS59rRBzY/tEq1FTjc0aTTuvU2rHc5W7FiWY3JJJPMnWcVtvlnr4xUYpLCFCSD2HrAEnEAyBcYIyEmgvZNTOJND02W985SaBTIQ51tTGGpWdybjeZV6KMhb3T1mjpdKlFL25Pn+vruvXlJu6u7fRAm9NNzIJUzFocgIe6vqSfUgfCV7fce5KojJAN19mm0P51BulVfXwuPgh9Zz9bGzUkbNLK6cTciiuoFpiua7DhSElw2JriAhmO3xvg6v9B9zrLqH9RFNb0M5dO0jmMgxZ8QUcMz9PrFny7EXueQwoDJAYwLAtd/l9RK5MZF/g8RdQ3MfHQzvUam+Cl9DDOO2TQ/FG4t8JY8CIz+I1nMqmuGB2yRQNUfeCwp8SvPhfjbynL1cq6pN0FeX1/wDZNdJQcvPg6nsvD0UQdwqhCAQVzv1J1M8Bqq1epN9ZvcvfsdylGMV5MA/abaDUcO7oPFkoP5d7Le9Jo8J00NRqowm+M/Nu34lepqOFNtHKiZ9GscE7h2Iw6phk3DcHeYHndjnOJDHJfY1VHrpLCHNu1G2fvNYlf5aeFPq3racnUVupLjCPVaDTdClzl5KumJQdBDy+UAbnqLXkAshN4CwFxZjIrkS7NaCQYF2JnZpQ2u4CsSbAKTflYQwV5JCVWowbfscsB+FjPYLhnzocGjIA8wkGE2Pnl68DJghLaMQtOzGM7rFUXvlvbjfpqeH4EqfSZ9THdTZbRlaaOw3nHOmmIWgCJ3kgDN9uXH3Or5L/AHrL6HrRTW9DOZoec7KOYwGkbktzPw4RI8tsj44JlEsAOOkgAFzmfL6yh5ZYbTsBs2liFfvCxKMLKDa4YZEnzBnM8U8b1OhhGnRS813d8v4tg16TQ0q7cp34J+0uKplu6oqq06dwSB7T6Mb6kDT3zv8Ag2n1EKHV1UnKpPl37LsrY+TBr6lN1OnSSUY+3cxmK1MvrZK6eASYmaDddgawTD12Y2VXuTwACXJnlPH4Oeppxjlq33Ononam28JlhhO0GGxaPRY92XDJuvlcHIENzmar4XqtDONaPmUbPj9iyOop1k4vg57jMO1J2ptqrFT6HX11nt6FWNanGpHDVzjVIbZOL7Hftg4cU6KKBYBQLTlxwXFb242x3VIUUNnqDxEfhpjX36TPqqu2O1ZZ0/DNN1J73hfqYOmZzD0qJ0a0g1z28CORkJkdhTAwxC2gHYDiWjIqkSbOOckkGBeUmuJnZqWDNdsdqboFEfiG8/lfwr62JnV8Mo3vVfbhHnfHNW0lQj35fx2X4mRVwfdO0nc8yx6aCMiMfGAMqC+UDREeoVb+E6j4jnJGXYjJwOHOMA7Z2UxFPE4alVYtvW3agBGVRPC/Dpf1E5c6CUmmbFXlYvUwNHkx82/aDpRD1pj2wdIaIPUk/WHpx9hXVm+5kPtKIXA1AABdqYyAGtQftLaSW5WEk21ycdxLWp9Tl+/1myT8vyUdxlFco6FJVEYDGE5RQgT6n0lN+WOaDsbiaitXSl7T0G8/AwJK9bFrecoqQ08qtGVfEZcfLXF/pcupSqKE1Ty0S5WnrTjlJjBmZza+TVTwBNMEjSWFPaO7hWoL+Orvv+kKAq+8E+kx/wAPu1ary7Rsvm/7Fqq2pbF3YDOjfkzjyxOZz8848XZcCvOT6HGIWlSLubKi3PkBOPdJXZqjFzkorLOU7Q2i1eq9V9WOQ5KNF905NSbnK7PWaekqUFBCK0rNIQucAyGsshGibDSMaIQX5xLD3Aax1jIqY/BtnCyRL3DaTPI1Rwc82vi+9rO/Amw/SMh8B8Z6jTUulSjA8Hra/XryqfXj4WADdtmP9EuxyZR9I6jrGTAyVY6AI0jIRVU4jUaRHFkuTUKtx14x4u/yTBufsy2z3dY0GPhrWKchVUZf8lFvNRKa8eNyGg+x1VWmUtH95CQxX2ov/wCJbnVpj+4/SNT9QJYOQVTdwOC/M6zZ3t7FGCUCWCnmORk7EIQcoqwEFbWU9x+xZdltoChiqbt7NyrfpcW/aYtdpZami6UPU7W+TRpqqpVFJ47mp7QYelcVaDqyP7Sg5q+py1sZ2vBq+pdHo6qLjUhxf/sve6Mmup01PqUneMvszHY3UzRqPUVUsATTnyNKGiLEA6WLIGOEuQp1X7QNrWC4ZTyep8Ci/X0nntTOy2o73htHnqP8DJUZgO4gqlFuOguiBFLEj1c8oUSQ/DQMaJLX0gQWAMY5Ux1A2MAUXSVAFJOQsTfkLG8ra8ySLm0oNv2f6HN1nq0fPDwhRBiZGDDIEgywB4wtEE3ZLAIaiEG66xWu6CmFYevoykqQQQRqrDMEdQQDGTugYO39ltsfesNTqmwbNXA030NmIHC9gf6pgnHbJouTurlzvQDGC+1euFw1PrW+VN/3llH1XFk+Dl2HTK51OZmuKsihslEcAlTSR4IDIcjK44YQcnOV9xxrHjFbs7hXPBo6LggHmAfeJ6aE7xTOa48tFTjTnMGoyaqWAJpzpmhDRFiQcJZEVjry3gU0OLxbVqj1G1di3pwHutPLTd3c9fRgowUV2JqQylTNSCqHWKyxBdMRSxDGMICegIGMj1ZrZSBfACxjFTJKJgGRPtqofu1S3EKD5FgDLtGk9RG5m8Tk1o6lvp+V+TGWtPQo8YeXjCgMgap4oknygoKDS0UfeMQ8JEA8RIQHdt03HqOYiPjlBN/9l22QKj0CfDV8adKiDxr6qL/0SqtG9pIaD7HTS0ztDnG/tB2wcTizTQ3p0boORYH+I3qw3fJOs00YCTZRomU1FIu7ITuROcj5RXwhgJmsJTeyG7kCHOVwd2Mx9o7Ai4wD/wANfK3uM7OkknRiZKy87AcUczKaz5LKeANpz5mhDRETCOEtQrHy1CNF1h55aR7GGA6iZWzSgumIrHRNRqW8oGh07EbMOEgAim0gyY2u0iI2CExisloGBjRIO0WPVaXd/iaxPRQb5+dpt0FFufUeF+pzPGNTGNHor1St+V/8mbFUTt3R5YiqvygbsQEq8ZTMZBGFrXGcalO6sBoLVpemKLeQAjGEhGRFYR2ExD0ai1KZsysGHmpuDaK1+RDtOze0VOthfvK2AVGaov5HRd5lPuyPIiZXHmxYmcWTFZkkZnM+ZNzN0WkUtXHnE8od5NoveyXIRV6mUWTCkA1WmacixISlpGprgDZJePcUtMAw7v1Nx1vedTRtdL4uZ6y84JiJXVGgCNMMzQhsrQRyy2Io6Wr5FZeURPLs9lFBdOI2WoKAEUtHg6RQ3GGEAUkA6IqrwgYOYRCWhrAx4lLt3dNY2N7KoPmBp8p2tAn0lc8t4u4vVO3ZK/yVzLNxyxrSPgIJUYzNOTYySFpjKSOAhNOpL4yuISh46YD29JcAu9CEQ2kQCfC7QqUUrIjeCsm5UU8cwbjkdR5ExJRWRkytDxVK5Gh6kxlcXgczwt2IuSN3lbdxkgaoZnkxydNJqjgRkoWNZAbJ8CbMw4EfL/uaNJJqbj9CurzFMTES6sCAI0wTL0MlYRyy2ArHR2Av6QnmWeyigmmM4pYie8UccsgR4EAxODlAMQVTGFYPxhQhNQbOK0PDJmsSPGxBv4m9czPRUl5I29keKr26s+b8v9SMmXXKBtWRkRHgMJ3r7ui6k8hOdqKuxXN2j03Xqbe3cibwkqeBI9xtLoS8qZnnBxk4vtweDiWKSEaJkaWxdxWhS0YA28hLCG/OAg0vzMWU0shtcVaiiRSikSzEbE8oHV9ibSM1JW5jWGExNwTzcJH2ITgTUsCEi0YVFi3FDMjXsbaHyhjOVKe63BLKUbElabKhXAFaYahehkqQRwlsQMdLbimhpTy7PaRwFIIrHRKogHR4SEHqYBiQtIEhaEVkBOcImBmKxXdoWtfkOpltGnvmkU6qv0KTn3/czyVeh+c70XY8e0eNVTG3RBYjr1cok5WQYrksuzSH+If0j+6cjW/2r5O94PH1v4/yCbUobtZxzO8P6s/nea9JLfTRz/EafT1El78/mCbg6zVtRhueVrQx4CyVabN7IvbyjSkkGMJSwhGoMNbjzEiV8CtbcoVaMdRFvcU0AfdFlTUsk3NHt0DIcodqXCJkiZYjXuMmNYCLJJhQ0U4uxEuNK2lbVghFKa4XaK3ksMNS4zTCJVJ9ieugKm/D3j/EaVrEiAVY1R8EiuQVpinkvRHKgjhLIgHiWimipGeYZ7SIQsUsRKIBhgbOQCJkhHJIoSIwig7QiME2s9qVubAe7O/wmrSK9S/0Od4rJLT293/spqRv1+U7UOTzLJRS55x9twXGPhxw/wARZQ9gpln2dqKu8jEAkgrfIHha/OcfX0p8Stwjv+DV6aUoSdm3xcZ2kp2qKea29x/zG8Ol5GvqJ43C1WMvdfo/9laM/OdVcnDPbl4UQlw6WvM2o7G/RLiROGI0Mz8m185Pb542PmAfpHVSSwyuVKEsoQhfy+4kfO8daiZU9JSeOBjUFPFh6Bv2jfxHPKKnol2l9hrYS+jL6hl+lo3Wi8lb0k1iwwYBzot/0lT8jCpx9yt6eouxDXoMvtKy/qUge8xm0VuLWS77L9mfvYZ2qbiKbZC7MQATa5sBYjPOZ6lRIupUnM1WF7E4RWUFqtTIG2+FGd9d0dIOvLCLP4aIXtHsTSsDQfu8wGFQl1A4tvai2ts9DLYaqcfUU1NN3RgdsUu7qtT3lcqd0shJUk67p4i/HQ2ymrqb43XfgocHB8/IJVmuoiuII0xTLkMlIRwliAOl1wGjpTzDPZRCFgLAilpAyxDKqWgA0KrWkCh+/IG5ExhFZCzZyCkeLo76MvG1x5jSW0ZuE0zPqqPWpSj37fJnN607MZWPJtBCVJoUiu1iQH0jXALkdYXZkCcPsvEYgBaSs4TyAXe4FyRy0vMk6VOm3JcX+5q61WtFQbuo4IcbsqvQ/nU2QfmyZf8AktxGhUi8MqlCUcoHDeUuEJaJuMs85l1HqXwdHRryP5HGZjWJCQ9IQ9IS4shBJCD6dZl9lmHkSB7oSXNJ2X2TWxILtVanRDWLAAszcQvLh4jA2Vuywa77/hMKu6jeK2rMXcny/YRUvYVtd2DhHNF61WoV8LtTpHqpG8QOJubcoXwV8tHMsU29VJtaw8XIPncDpnb0nR0MNzT7Lk51eXH2IKk3TKIgzzHMvRGZQwiiWIA8S1ENHSnmT2KJwIBydHygLFgbUblIRsROshESEwDELQ2EZCTGsIOVoA3K/aWzr3dPMr9R+02UNRa0ZfmcjXeH3vUpfiv2/YpwbToRlY4bRKtWXqQjQThUao6oguzMFUdSePz9IXJJXZIpvg7BsjDpQpLSQZLqeLMfaY9SZy5y3SuzowjtVkFOFP7fSBXH4sVuB2bhkd2FFAxaxIUZ25cBnylilJrlixhDNh+O2JhMSd50u1gN5XZSAL5WBsdeUFmWKVuCixnYNT/JqsDru1F3gR+pbEe4yclimZ3avZjE0F3nQFRqyHeA6sNQOtpLjrkpYQHpCHpCHryACtlYFq9ZKSkAu1rnQC1yeuQOUhGbmpgsPQ3cOrVnsSWpK7MWqZeIinmPLISL4Km1a484J1BK4daItYNVKqL2zJQEsx6G3nGuxHa2DLdsMYi091azVKhIBNt1Qo9qw87CDhlNWVo2uZ3BiyedzO5o47aKfucyq7yt7DGMMmGIO8xVC5EZlLGFEeIo4GWIhpKc84z2SJuUUYmEg4kARJADk0hYexE2sAvciOsYQVZAoe2kDCZ/aY/iP5/QTrUfQjzGtSVedvcFEviYmaLsQP8Ay06LUI8905wVvQyyj6zpo4TEbULWPhHpCiPBYbLUd2PM/MxiLBjvtAPdshp+AkOSU8JJG7YkjzMJCDs5iqhXN2N9fEYBlg3Oxsy98/CNc+MLwNPKOINqfM/MyLBahJCM8IUQSADLTs2oNRyQLrRqsp4hgBZhyPWBis6B2eULQUqN0lCSRkSbnMkamPIqRVdpqh3L3OhGvAkXihlg51tz+aeirb3Ro4MVTI+h7C+Qnd0/9KPwc+frZEYshyB5kmXLBGZQxjwjRAOliIf/2Q=="/>
          <p:cNvSpPr>
            <a:spLocks noChangeAspect="1" noChangeArrowheads="1"/>
          </p:cNvSpPr>
          <p:nvPr/>
        </p:nvSpPr>
        <p:spPr bwMode="auto">
          <a:xfrm>
            <a:off x="155575" y="-1325563"/>
            <a:ext cx="3695700" cy="27717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0300" name="AutoShape 12" descr="data:image/jpeg;base64,/9j/4AAQSkZJRgABAQAAAQABAAD/2wCEAAkGBxITEhQUEhQUFBUXFRUUFRQUFRUUFBcUFRQWFhQUFBQYHCggGBolHBQUITEhJSkrLi4uFx8zODMsNygtLisBCgoKDg0OGhAQGiwkHCQsLCwsLCwsLCwsLCwsLCwsLCwsLCwsLCwsLCwsLCwsLCwsLCwsLCwsLCwsLCwsLCwsLP/AABEIAMIBAwMBEQACEQEDEQH/xAAcAAABBQEBAQAAAAAAAAAAAAAEAQIDBQYHAAj/xAA9EAACAQIDBQUFBgYCAwEBAAABAgADEQQhMQUSQVFhBhMicYEykaGxwQcUQlJy0SMzgrLh8JLxJGKiFhX/xAAbAQACAwEBAQAAAAAAAAAAAAABAgADBAUGB//EADMRAAIBAwMCBQIEBgMBAAAAAAABAgMRMQQSIRNBBSIyUXFhoYGRsdEUIzNCweEWUvAG/9oADAMBAAIRAxEAPwDK4hkYNY5kW8py07M2XEwVUIu6c1vxOYjSd2RtZNp2BUFaj82Cj+kZ/EzZpVw2Z6r5NtSE2opC6UDIglYgwpkINIkIOEhDOdstqbi9yp8TC7dF5esxayttjsWWdnwjSb59WWFj5MQyzlHqAStHiVyCMCdZfEzzKLG51BTC3YNvLnb0m2i/KzzniNP+bcsKJCIS4KlWu489DG23Zz5KyKzbe0mZUKm28DvKLZ55dZZGSje+RGnLBRYjbFUDdDkAcF/6g3X5H224Bk25VTwh2JPtAm49YcgtYuT2rO6FKAHS9/kOElgA6YkVDfjynqdLr4VkoYaOfVoOPmLGmLTeUILRpCMbVMgCHSQh4NIERjIAfSEhEUu1dZVVwNDJTPOezUhICWNb9mGK3cYV4PSceqkMPrMWrV4XLIZNhWbxP5n5zkvBcsmML5tn+N/7zK44L2i0/wD5NNc+8FjzmdQVr3LN7vgdT2WhFzcDqOHOGNO/IHUeDddkcIKdBQNDdveZuox2xsZ5O7uaNBLxAqjIwhCysYdAQaYSEOMxS0qbVG0Ue88BEnNQi5MtoUZVpqEcs5rjMQ1R2d8yxuf2E4U5ucnJnt6NFUoKEcIhOkUuAa8dFciXAtnLomeZS7cbdqeze/HiCON5rovscXxGHpZHjtsZLexKgFr57yjS8ubsc1Q45Myaj1allBZ2OSjmTp/vKC1uWIlfhGq2V9n9Rheo9iczYfUxHV9i6ND3Lqv2HoJSfdQlgrG5OZa2XxlfUdyzpRsU+0Ps6Zk3kezD8LDI9Lg5essVWxU6F8GOem9Ft1wVdCQQdeh9xl8Zd4maULcM0WBr76g8eM9botR16Sl37/Jyq1PZK3YsV0msqsNdZCEREhBhFpACSBRJTaQhT7VErq4DDJS1JzpGqI0RQssuzOL7rF4d+HeKD5Md0/OUV1eDQ0cnSK3t1P1NOI/SaFkxVZRvNn+Jv7jKo3sXMucL42RLXCZsep0EopxLpOyLSvX8RGnD15TRczPHJvNmUt1FHIATXFCFjTEYUJpSMIQkQYcRAQbaQhi+121N9+6U+FNer/4nL1tbdLYsI9R4RpOnDqyy8fBnjMJ2hagykCV9eMitiYZ7MJfEzyK/tPQLFd3M3mml6jma5Lp3fYyu03NPeUizWzF+ek0ZZxZz44Oh9hOzCU0WowvVIuTy3s7DyFvjKZzcmX0oKK+pu6VG0rLiRqY4wgI61ESAML2/2CtWl3igb6A2I/Ly6/5llOVmUVYpq5z3YuKtUCnK+Xry94E7fhdXZW234ZzNTHdC/saZTPSo5ojt6QkPXkIQVTIAjEBCWiZAlZtcZxKmAxyUVSc6ZqQyIE9vWsRqCCPMZiJLlDI6pQxHeIKn51VveAfnOFUW26NEexkWW5Y2J8Tf3GUxbsXlzsNlLgKR7dzx0ByiU4NLkac0+EHU9mLUrhmux7wEZmwsb5D0l6k7lLXudJw4mlCMLWMAnpGAISsQI6AhVdotpdxSJHtt4U+p9JRqavThfub/AA/S/wARVs/SuWc/P/c4h7JKwwayBRJUGUASqxGV48SuSI6Rzl0SiRNtHVDyImiDs0c7WR3UpIwNN+8xXjOXe7zE6WB/wPdNi9J523NjrC7VWlQ37HcsDmdwEHTXxcuEphC7Nbl3H7E7QiubUXCEZlc3Fr2yuov6GWOmhVVRfrtNbNfeult6ym2fI6WlTjzYsUk1co9tY9kRqjsz52FNQN1cyBvZjlxMshAqnVSK3Ze0XxIqKxCsABulFzVxdTdW5Qzil2FjLcjlePp93XYHKzm45ENw6ZS6EsSRnkuWmbHDNdZ7Om90UzjyVm0K8cU9IQGcZyAHADOQgtHWAJXbXGcSpgKyUNWc6ZqiR3lVx7CGB4Ibvs/ix9zVvyXT3HL4ETi6xbZSNFPmxXYRCyg31LH/AOjMyvY0FjgcSqsRuN4R4d0ZHqLawJMF/YuuyGJarXFxkqltOJyEuguRJHRaQmhFYQIQEtMyECkMRjIeWABJyAFyeggbtkKTbsjnW2toGvVLfhGSjks4eordSe7se00OlWnpKPfuCETPk3A184wCdtIAlXiRnHiVsHWWIpZLtM/wiRqBce6aI5Rjrq8WYXsmL4qmMjdr59MxNs/SeZh67nbG2VTrUwKniBsSOZuCL+olEJ2NUoXyG4LYNKmSyIoY3zzvnck3J6n3x3UYFTSJsBQQCpa3iJLeuWnKJkZofg6QI3QMlyt0GQjb2KooZVoKmdgB0EDm2Tpo4f2/wFsZUKZgr3luQtcmX03eJmqx8xZ4Kp/DQj8oPwntNPK9KL+iOJV9b+Rxzz6y4QeGykIA1SSbaSAJaGhkIPoGAIDtls4lTAY5KGrOfM0xIpSWCGBkLrYOLIp1KfAtvX5Hd/xOP4gvMmjVQ5TL7ZeDJpKb63PxMyJottctcJQ/gLcWYE7o6b2nxkau7sGC97JYQK1QgW0HzMupork7mxpS9CMJEJByyECKcVhRn+121rDuFOZzfoOAnP11Xati75O94NpN0utLCwZFRnOUemJWGUBAQ6xgBR0gGKrFR0VSAzlLEVSDDnTlyZnmio7M7KUAN+KlVcee+yst/wCkj3Ga5SujznT2ya9mdF2TXyFzKS+5Z1cSTkDYcTGQpUjYdQuziu4LWB/KANCqk5HPWOmK8hWzMEMOm6rMeRZix1JJuczckmBsguMx+RHGVsdGL29hEKYmuwuVouB6oyqB6mXR7IomssoMHT3aajko+U9zp4OFKMX2SPPVXebaJRaWiHisIAE6mABJQkISUtYAgO2NYlTA0clHWmCoaIg5mdstFMIA/YJBqFToym/DQg/vOZ4gr00/Zmii+SybEMDYHIZazkqJtwa6rUe+RA5XEv8Agzmo7KUyKW8TcsxN7W42Hyl1NcCSZpaQlyFCBCAeogCRbRx60KTVG4aDmx0ErqTUI7mXaejKtUUInOVxJdy75sxuZwqsnJ7nk9vRpxpxUI4RMBnKS8kYZQkAjrIALOkAxU4vWOiuQIZYiuQZhT4SJdFmaaG9mcQnfPh2yNSwThdwbhRwBIP/AMzTFuyscPUJRqO5pcEnjKtwP+mBrkrTLWrhG3SqPu/+wAJA6Xyv1jRa7kbEpbKS3jNRzzLEfKwj7gqfsR1Nj07g7rC3/u4v5gNnA5IWUmxcbTRKdgLHU8ZW+SJmJ2lt7DVcM1CkS1TvLVPasqq9zwsblQNdDOr4ZpXVrXa4jz+xg1ddRptJ8vgqm0znrTijbWkIedpCAFQ5yAHYV84EEmvnIEC2uZXUwGOSkrzDUNMQeZu5aKYzFJME9qiG9s7X88pl1Ud1Notpu0kWlTCuCfCT15zgnR3I1mJ2rRDWvpe9+BGg9Zp2PuY9yOgbEpbtJBp4R8c5dEDLmlHQCYQgJEkCYPtdtfvqu4p/h07gdW4n6Tk6urultWEep8L0nSp75Zf6FRhjnMMjrxyWKiVljHsYSIDKZ3kDYKAygB3KjFjOMhZAbx0VsmwbZy+DM80Ue2VVahLAnLILe+9wItnlL4tnF1y8yZB2P7RVkrlKrM/eHVjdgwGnqBp0E0zgmuDmwm93J0ih2ipixvloeY9JTZmm5c0duUiLhgfWNYiYDtDtLSUai/IZwPkjsZzaG3Grqy0xY7rZ9bG0ijzyJKXHBz/s2R4uZ3Trnob/AO9Z6bwhrzr4OLqlhl/fOdoxniQYAnrXhIBVxnAwDaORgIFkcpAgO1fpK6mAxyUVaYZmmJBMyyW9hTH7AGk2z9ZXJXTQUy+erVbxAmxAtbynndtuDpRSsWGHwlR6gSwKuysW4e1YCaFtkk0ZeU2mdhwglyAWNOMKSgwkKbtZtfuKW6p/iVMh0XiZm1NXZHjLOj4bpetVu/SjniNOQesQVSMRosiWdM3ErwWjicoGAHQ5mQYJEgpUYoZmMgMEqiPEqkewntCWxKJIE22oDAnyvNCwcvXR8qZnK1amuJoOi2PeJfPI5gX85rpwn090sdjiTkt9lk3GKwFze2fOVl6IGwfNQYSZGps4nhYQNkLbAYQJpCgM57t7YdXD1jUVT3RctTcZhVJ9luItpNmnqWaadmjHUg+fYPw2KDdDy/aeoo6hVV9TlzhtZKKkvERK1a0KZCvrYjOByBYZSe7CKnyGxaEZRmQr9rHIRKmAxyUNWc+ZpiDzMslwpMe4thDFYSwwgcoLMQP2NpxNRFqrI3U3Harm27LYdjiEFyN1mLDg26pyPqRM9FNVLBqco6ZhVm5GcOURgHq9ZUVnY2VRcnpI2krsMIOclGOWcr2ptJsRWao3HJRyUaD/AHnOJVqOpJyZ7HS0FQpqC/H5Ib8pWaidDAMiVa55xWhrljRe4lbLUNEASYGQBXYseIwoVgdYR0JIipDMSyLKZLgr+0uNS/drmwtvHgvTqflOxpNK5eea47fU894nrIx/lQz3+n+/0KPAU1bE0N/2e8UH19k/8rTZqY+U41JrcdOpC4sdRwnMZvQowxbS3kcpA2Hfc2HL3iANiWlSAHWG4tgHtfRH3Kt0p/UR6a/mR+RJ+hnM05TtxfY5ckmFU8YwGefzmuGqnFWfJU6aZP31xlNEdXF9it02Dd0bZZnpGVaDWQbWiTB0vHLqdnyKy5ancSxgK3ai+GV1MBWTP1pz6hqiDGZS0OwGz2qpWZT/ACqfeEcxvAH4XPpKa2qjRnTjL++W37FkKTmpNdlcCmkqJqWJKiw/3O8zTppyYUzpfYKkTWqEnRR72J/acXT3c2zbV4SR0TCibkUBoEYUxHb3bFyMOhyFjUtz1VfrOfq6v9i/E73hWlt/Ol+Bj1MwHcQRTMAwQJLjogrEA6yCstNn1byqaLoO4XKywfeEgBjHUeJiABxJAEeEJTe2KuyupOMFum0l7so8ZtqkPZu3kLD3mdOl4VWfM2o/r9jjV/HNNH0Jy+y+5TYnbNRsl8A6Zn3zo0vD6VPl8v6/scWv4vqKvEfKvp+7/wAWAgs3JHLI6nTI8+RGhiySfAUzqeyMSMRQSsNSLN+tcmHvBnInDbJo6MHuimGoJWWIeKZ4j4wWCE0sKTmdOQhAUvb4FcFUtxamvoXWXafmokVVuIM5bnOuc487EDXpzhvZC2HU3jJgaJe9MbcDaIMWQ6nhofK/+Y1Kq4VEwSgnE0C1J2zGC7UN1iSwN3M1XnNqmqAMZkeS42f2coCcRfMFFUjoSbieb/8ApJNRpWzds6Hh65kD/wD4mu1VwCqUwxCsTclb5WUdPlNH/IdPGlGUrubXKXv8lb0M3NpYKvH4PC0qjUzUqOVO6WVRu7w9q3kbj0m+hW1NemqqgknzZt3t2+xTOFOEnFs6J9milqVR2FiX3fPd/wCzMdGnsvyNKe432GE0CEW3dpjDUS59rRBzY/tEq1FTjc0aTTuvU2rHc5W7FiWY3JJJPMnWcVtvlnr4xUYpLCFCSD2HrAEnEAyBcYIyEmgvZNTOJND02W985SaBTIQ51tTGGpWdybjeZV6KMhb3T1mjpdKlFL25Pn+vruvXlJu6u7fRAm9NNzIJUzFocgIe6vqSfUgfCV7fce5KojJAN19mm0P51BulVfXwuPgh9Zz9bGzUkbNLK6cTciiuoFpiua7DhSElw2JriAhmO3xvg6v9B9zrLqH9RFNb0M5dO0jmMgxZ8QUcMz9PrFny7EXueQwoDJAYwLAtd/l9RK5MZF/g8RdQ3MfHQzvUam+Cl9DDOO2TQ/FG4t8JY8CIz+I1nMqmuGB2yRQNUfeCwp8SvPhfjbynL1cq6pN0FeX1/wDZNdJQcvPg6nsvD0UQdwqhCAQVzv1J1M8Bqq1epN9ZvcvfsdylGMV5MA/abaDUcO7oPFkoP5d7Le9Jo8J00NRqowm+M/Nu34lepqOFNtHKiZ9GscE7h2Iw6phk3DcHeYHndjnOJDHJfY1VHrpLCHNu1G2fvNYlf5aeFPq3racnUVupLjCPVaDTdClzl5KumJQdBDy+UAbnqLXkAshN4CwFxZjIrkS7NaCQYF2JnZpQ2u4CsSbAKTflYQwV5JCVWowbfscsB+FjPYLhnzocGjIA8wkGE2Pnl68DJghLaMQtOzGM7rFUXvlvbjfpqeH4EqfSZ9THdTZbRlaaOw3nHOmmIWgCJ3kgDN9uXH3Or5L/AHrL6HrRTW9DOZoec7KOYwGkbktzPw4RI8tsj44JlEsAOOkgAFzmfL6yh5ZYbTsBs2liFfvCxKMLKDa4YZEnzBnM8U8b1OhhGnRS813d8v4tg16TQ0q7cp34J+0uKplu6oqq06dwSB7T6Mb6kDT3zv8Ag2n1EKHV1UnKpPl37LsrY+TBr6lN1OnSSUY+3cxmK1MvrZK6eASYmaDddgawTD12Y2VXuTwACXJnlPH4Oeppxjlq33Ononam28JlhhO0GGxaPRY92XDJuvlcHIENzmar4XqtDONaPmUbPj9iyOop1k4vg57jMO1J2ptqrFT6HX11nt6FWNanGpHDVzjVIbZOL7Hftg4cU6KKBYBQLTlxwXFb242x3VIUUNnqDxEfhpjX36TPqqu2O1ZZ0/DNN1J73hfqYOmZzD0qJ0a0g1z28CORkJkdhTAwxC2gHYDiWjIqkSbOOckkGBeUmuJnZqWDNdsdqboFEfiG8/lfwr62JnV8Mo3vVfbhHnfHNW0lQj35fx2X4mRVwfdO0nc8yx6aCMiMfGAMqC+UDREeoVb+E6j4jnJGXYjJwOHOMA7Z2UxFPE4alVYtvW3agBGVRPC/Dpf1E5c6CUmmbFXlYvUwNHkx82/aDpRD1pj2wdIaIPUk/WHpx9hXVm+5kPtKIXA1AABdqYyAGtQftLaSW5WEk21ycdxLWp9Tl+/1myT8vyUdxlFco6FJVEYDGE5RQgT6n0lN+WOaDsbiaitXSl7T0G8/AwJK9bFrecoqQ08qtGVfEZcfLXF/pcupSqKE1Ty0S5WnrTjlJjBmZza+TVTwBNMEjSWFPaO7hWoL+Orvv+kKAq+8E+kx/wAPu1ary7Rsvm/7Fqq2pbF3YDOjfkzjyxOZz8848XZcCvOT6HGIWlSLubKi3PkBOPdJXZqjFzkorLOU7Q2i1eq9V9WOQ5KNF905NSbnK7PWaekqUFBCK0rNIQucAyGsshGibDSMaIQX5xLD3Aax1jIqY/BtnCyRL3DaTPI1Rwc82vi+9rO/Amw/SMh8B8Z6jTUulSjA8Hra/XryqfXj4WADdtmP9EuxyZR9I6jrGTAyVY6AI0jIRVU4jUaRHFkuTUKtx14x4u/yTBufsy2z3dY0GPhrWKchVUZf8lFvNRKa8eNyGg+x1VWmUtH95CQxX2ov/wCJbnVpj+4/SNT9QJYOQVTdwOC/M6zZ3t7FGCUCWCnmORk7EIQcoqwEFbWU9x+xZdltoChiqbt7NyrfpcW/aYtdpZami6UPU7W+TRpqqpVFJ47mp7QYelcVaDqyP7Sg5q+py1sZ2vBq+pdHo6qLjUhxf/sve6Mmup01PqUneMvszHY3UzRqPUVUsATTnyNKGiLEA6WLIGOEuQp1X7QNrWC4ZTyep8Ci/X0nntTOy2o73htHnqP8DJUZgO4gqlFuOguiBFLEj1c8oUSQ/DQMaJLX0gQWAMY5Ux1A2MAUXSVAFJOQsTfkLG8ra8ySLm0oNv2f6HN1nq0fPDwhRBiZGDDIEgywB4wtEE3ZLAIaiEG66xWu6CmFYevoykqQQQRqrDMEdQQDGTugYO39ltsfesNTqmwbNXA030NmIHC9gf6pgnHbJouTurlzvQDGC+1euFw1PrW+VN/3llH1XFk+Dl2HTK51OZmuKsihslEcAlTSR4IDIcjK44YQcnOV9xxrHjFbs7hXPBo6LggHmAfeJ6aE7xTOa48tFTjTnMGoyaqWAJpzpmhDRFiQcJZEVjry3gU0OLxbVqj1G1di3pwHutPLTd3c9fRgowUV2JqQylTNSCqHWKyxBdMRSxDGMICegIGMj1ZrZSBfACxjFTJKJgGRPtqofu1S3EKD5FgDLtGk9RG5m8Tk1o6lvp+V+TGWtPQo8YeXjCgMgap4oknygoKDS0UfeMQ8JEA8RIQHdt03HqOYiPjlBN/9l22QKj0CfDV8adKiDxr6qL/0SqtG9pIaD7HTS0ztDnG/tB2wcTizTQ3p0boORYH+I3qw3fJOs00YCTZRomU1FIu7ITuROcj5RXwhgJmsJTeyG7kCHOVwd2Mx9o7Ai4wD/wANfK3uM7OkknRiZKy87AcUczKaz5LKeANpz5mhDRETCOEtQrHy1CNF1h55aR7GGA6iZWzSgumIrHRNRqW8oGh07EbMOEgAim0gyY2u0iI2CExisloGBjRIO0WPVaXd/iaxPRQb5+dpt0FFufUeF+pzPGNTGNHor1St+V/8mbFUTt3R5YiqvygbsQEq8ZTMZBGFrXGcalO6sBoLVpemKLeQAjGEhGRFYR2ExD0ai1KZsysGHmpuDaK1+RDtOze0VOthfvK2AVGaov5HRd5lPuyPIiZXHmxYmcWTFZkkZnM+ZNzN0WkUtXHnE8od5NoveyXIRV6mUWTCkA1WmacixISlpGprgDZJePcUtMAw7v1Nx1vedTRtdL4uZ6y84JiJXVGgCNMMzQhsrQRyy2Io6Wr5FZeURPLs9lFBdOI2WoKAEUtHg6RQ3GGEAUkA6IqrwgYOYRCWhrAx4lLt3dNY2N7KoPmBp8p2tAn0lc8t4u4vVO3ZK/yVzLNxyxrSPgIJUYzNOTYySFpjKSOAhNOpL4yuISh46YD29JcAu9CEQ2kQCfC7QqUUrIjeCsm5UU8cwbjkdR5ExJRWRkytDxVK5Gh6kxlcXgczwt2IuSN3lbdxkgaoZnkxydNJqjgRkoWNZAbJ8CbMw4EfL/uaNJJqbj9CurzFMTES6sCAI0wTL0MlYRyy2ArHR2Av6QnmWeyigmmM4pYie8UccsgR4EAxODlAMQVTGFYPxhQhNQbOK0PDJmsSPGxBv4m9czPRUl5I29keKr26s+b8v9SMmXXKBtWRkRHgMJ3r7ui6k8hOdqKuxXN2j03Xqbe3cibwkqeBI9xtLoS8qZnnBxk4vtweDiWKSEaJkaWxdxWhS0YA28hLCG/OAg0vzMWU0shtcVaiiRSikSzEbE8oHV9ibSM1JW5jWGExNwTzcJH2ITgTUsCEi0YVFi3FDMjXsbaHyhjOVKe63BLKUbElabKhXAFaYahehkqQRwlsQMdLbimhpTy7PaRwFIIrHRKogHR4SEHqYBiQtIEhaEVkBOcImBmKxXdoWtfkOpltGnvmkU6qv0KTn3/czyVeh+c70XY8e0eNVTG3RBYjr1cok5WQYrksuzSH+If0j+6cjW/2r5O94PH1v4/yCbUobtZxzO8P6s/nea9JLfTRz/EafT1El78/mCbg6zVtRhueVrQx4CyVabN7IvbyjSkkGMJSwhGoMNbjzEiV8CtbcoVaMdRFvcU0AfdFlTUsk3NHt0DIcodqXCJkiZYjXuMmNYCLJJhQ0U4uxEuNK2lbVghFKa4XaK3ksMNS4zTCJVJ9ieugKm/D3j/EaVrEiAVY1R8EiuQVpinkvRHKgjhLIgHiWimipGeYZ7SIQsUsRKIBhgbOQCJkhHJIoSIwig7QiME2s9qVubAe7O/wmrSK9S/0Od4rJLT293/spqRv1+U7UOTzLJRS55x9twXGPhxw/wARZQ9gpln2dqKu8jEAkgrfIHha/OcfX0p8Stwjv+DV6aUoSdm3xcZ2kp2qKea29x/zG8Ol5GvqJ43C1WMvdfo/9laM/OdVcnDPbl4UQlw6WvM2o7G/RLiROGI0Mz8m185Pb542PmAfpHVSSwyuVKEsoQhfy+4kfO8daiZU9JSeOBjUFPFh6Bv2jfxHPKKnol2l9hrYS+jL6hl+lo3Wi8lb0k1iwwYBzot/0lT8jCpx9yt6eouxDXoMvtKy/qUge8xm0VuLWS77L9mfvYZ2qbiKbZC7MQATa5sBYjPOZ6lRIupUnM1WF7E4RWUFqtTIG2+FGd9d0dIOvLCLP4aIXtHsTSsDQfu8wGFQl1A4tvai2ts9DLYaqcfUU1NN3RgdsUu7qtT3lcqd0shJUk67p4i/HQ2ymrqb43XfgocHB8/IJVmuoiuII0xTLkMlIRwliAOl1wGjpTzDPZRCFgLAilpAyxDKqWgA0KrWkCh+/IG5ExhFZCzZyCkeLo76MvG1x5jSW0ZuE0zPqqPWpSj37fJnN607MZWPJtBCVJoUiu1iQH0jXALkdYXZkCcPsvEYgBaSs4TyAXe4FyRy0vMk6VOm3JcX+5q61WtFQbuo4IcbsqvQ/nU2QfmyZf8AktxGhUi8MqlCUcoHDeUuEJaJuMs85l1HqXwdHRryP5HGZjWJCQ9IQ9IS4shBJCD6dZl9lmHkSB7oSXNJ2X2TWxILtVanRDWLAAszcQvLh4jA2Vuywa77/hMKu6jeK2rMXcny/YRUvYVtd2DhHNF61WoV8LtTpHqpG8QOJubcoXwV8tHMsU29VJtaw8XIPncDpnb0nR0MNzT7Lk51eXH2IKk3TKIgzzHMvRGZQwiiWIA8S1ENHSnmT2KJwIBydHygLFgbUblIRsROshESEwDELQ2EZCTGsIOVoA3K/aWzr3dPMr9R+02UNRa0ZfmcjXeH3vUpfiv2/YpwbToRlY4bRKtWXqQjQThUao6oguzMFUdSePz9IXJJXZIpvg7BsjDpQpLSQZLqeLMfaY9SZy5y3SuzowjtVkFOFP7fSBXH4sVuB2bhkd2FFAxaxIUZ25cBnylilJrlixhDNh+O2JhMSd50u1gN5XZSAL5WBsdeUFmWKVuCixnYNT/JqsDru1F3gR+pbEe4yclimZ3avZjE0F3nQFRqyHeA6sNQOtpLjrkpYQHpCHpCHryACtlYFq9ZKSkAu1rnQC1yeuQOUhGbmpgsPQ3cOrVnsSWpK7MWqZeIinmPLISL4Km1a484J1BK4daItYNVKqL2zJQEsx6G3nGuxHa2DLdsMYi091azVKhIBNt1Qo9qw87CDhlNWVo2uZ3BiyedzO5o47aKfucyq7yt7DGMMmGIO8xVC5EZlLGFEeIo4GWIhpKc84z2SJuUUYmEg4kARJADk0hYexE2sAvciOsYQVZAoe2kDCZ/aY/iP5/QTrUfQjzGtSVedvcFEviYmaLsQP8Ay06LUI8905wVvQyyj6zpo4TEbULWPhHpCiPBYbLUd2PM/MxiLBjvtAPdshp+AkOSU8JJG7YkjzMJCDs5iqhXN2N9fEYBlg3Oxsy98/CNc+MLwNPKOINqfM/MyLBahJCM8IUQSADLTs2oNRyQLrRqsp4hgBZhyPWBis6B2eULQUqN0lCSRkSbnMkamPIqRVdpqh3L3OhGvAkXihlg51tz+aeirb3Ro4MVTI+h7C+Qnd0/9KPwc+frZEYshyB5kmXLBGZQxjwjRAOliIf/2Q=="/>
          <p:cNvSpPr>
            <a:spLocks noChangeAspect="1" noChangeArrowheads="1"/>
          </p:cNvSpPr>
          <p:nvPr/>
        </p:nvSpPr>
        <p:spPr bwMode="auto">
          <a:xfrm>
            <a:off x="155575" y="-1325563"/>
            <a:ext cx="3695700" cy="277177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40302" name="Picture 14" descr="http://i.wp.pl/a/f/jpeg/33772/pap_ewa_kopacz_premier_388.jpeg"/>
          <p:cNvPicPr>
            <a:picLocks noChangeAspect="1" noChangeArrowheads="1"/>
          </p:cNvPicPr>
          <p:nvPr/>
        </p:nvPicPr>
        <p:blipFill>
          <a:blip r:embed="rId3" cstate="print"/>
          <a:srcRect/>
          <a:stretch>
            <a:fillRect/>
          </a:stretch>
        </p:blipFill>
        <p:spPr bwMode="auto">
          <a:xfrm>
            <a:off x="4716016" y="260648"/>
            <a:ext cx="4176464" cy="3132349"/>
          </a:xfrm>
          <a:prstGeom prst="rect">
            <a:avLst/>
          </a:prstGeom>
          <a:ln>
            <a:noFill/>
          </a:ln>
          <a:effectLst>
            <a:outerShdw blurRad="292100" dist="139700" dir="2700000" algn="tl" rotWithShape="0">
              <a:srgbClr val="333333">
                <a:alpha val="65000"/>
              </a:srgbClr>
            </a:outerShdw>
          </a:effectLst>
        </p:spPr>
      </p:pic>
      <p:sp>
        <p:nvSpPr>
          <p:cNvPr id="10" name="Prostokąt 9"/>
          <p:cNvSpPr/>
          <p:nvPr/>
        </p:nvSpPr>
        <p:spPr>
          <a:xfrm>
            <a:off x="4860032" y="3645024"/>
            <a:ext cx="3365024" cy="707886"/>
          </a:xfrm>
          <a:prstGeom prst="rect">
            <a:avLst/>
          </a:prstGeom>
        </p:spPr>
        <p:txBody>
          <a:bodyPr wrap="none">
            <a:spAutoFit/>
          </a:bodyPr>
          <a:lstStyle/>
          <a:p>
            <a:r>
              <a:rPr lang="pl-PL" sz="2000" b="1" dirty="0" err="1" smtClean="0"/>
              <a:t>The</a:t>
            </a:r>
            <a:r>
              <a:rPr lang="pl-PL" sz="2000" b="1" dirty="0" smtClean="0"/>
              <a:t> </a:t>
            </a:r>
            <a:r>
              <a:rPr lang="pl-PL" sz="2000" b="1" dirty="0" err="1" smtClean="0"/>
              <a:t>Prime</a:t>
            </a:r>
            <a:r>
              <a:rPr lang="pl-PL" sz="2000" b="1" dirty="0" smtClean="0"/>
              <a:t> Minister of Poland </a:t>
            </a:r>
            <a:br>
              <a:rPr lang="pl-PL" sz="2000" b="1" dirty="0" smtClean="0"/>
            </a:br>
            <a:r>
              <a:rPr lang="pl-PL" sz="2000" b="1" dirty="0" smtClean="0"/>
              <a:t>Ewa Kopacz</a:t>
            </a:r>
            <a:endParaRPr lang="pl-PL" sz="2000" b="1"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descr="http://turystawadowice.pl/wp-content/uploads/2014/04/gory-stolowe.jpg"/>
          <p:cNvPicPr>
            <a:picLocks noChangeAspect="1" noChangeArrowheads="1"/>
          </p:cNvPicPr>
          <p:nvPr/>
        </p:nvPicPr>
        <p:blipFill>
          <a:blip r:embed="rId2" cstate="print"/>
          <a:srcRect/>
          <a:stretch>
            <a:fillRect/>
          </a:stretch>
        </p:blipFill>
        <p:spPr bwMode="auto">
          <a:xfrm>
            <a:off x="4644008" y="3645024"/>
            <a:ext cx="4499992" cy="3212976"/>
          </a:xfrm>
          <a:prstGeom prst="rect">
            <a:avLst/>
          </a:prstGeom>
          <a:noFill/>
        </p:spPr>
      </p:pic>
      <p:sp>
        <p:nvSpPr>
          <p:cNvPr id="2" name="Prostokąt 1"/>
          <p:cNvSpPr/>
          <p:nvPr/>
        </p:nvSpPr>
        <p:spPr>
          <a:xfrm>
            <a:off x="0" y="3284984"/>
            <a:ext cx="1803442" cy="369332"/>
          </a:xfrm>
          <a:prstGeom prst="rect">
            <a:avLst/>
          </a:prstGeom>
        </p:spPr>
        <p:txBody>
          <a:bodyPr wrap="none">
            <a:spAutoFit/>
          </a:bodyPr>
          <a:lstStyle/>
          <a:p>
            <a:r>
              <a:rPr lang="pl-PL" b="1" dirty="0" err="1" smtClean="0"/>
              <a:t>The</a:t>
            </a:r>
            <a:r>
              <a:rPr lang="pl-PL" b="1" dirty="0" smtClean="0"/>
              <a:t> Vistula River</a:t>
            </a:r>
            <a:endParaRPr lang="pl-PL" b="1" dirty="0"/>
          </a:p>
        </p:txBody>
      </p:sp>
      <p:pic>
        <p:nvPicPr>
          <p:cNvPr id="143362" name="Picture 2" descr="http://t2.gstatic.com/images?q=tbn:ANd9GcTHZ5hzfqkEnIDP2mp98lViNyeaDXATKOazJTX2cqlwngZklQuq"/>
          <p:cNvPicPr>
            <a:picLocks noChangeAspect="1" noChangeArrowheads="1"/>
          </p:cNvPicPr>
          <p:nvPr/>
        </p:nvPicPr>
        <p:blipFill>
          <a:blip r:embed="rId3" cstate="print"/>
          <a:srcRect/>
          <a:stretch>
            <a:fillRect/>
          </a:stretch>
        </p:blipFill>
        <p:spPr bwMode="auto">
          <a:xfrm>
            <a:off x="0" y="3645066"/>
            <a:ext cx="4644008" cy="3212934"/>
          </a:xfrm>
          <a:prstGeom prst="rect">
            <a:avLst/>
          </a:prstGeom>
          <a:noFill/>
        </p:spPr>
      </p:pic>
      <p:sp>
        <p:nvSpPr>
          <p:cNvPr id="5" name="Prostokąt 4"/>
          <p:cNvSpPr/>
          <p:nvPr/>
        </p:nvSpPr>
        <p:spPr>
          <a:xfrm>
            <a:off x="4644008" y="3284984"/>
            <a:ext cx="2095574" cy="369332"/>
          </a:xfrm>
          <a:prstGeom prst="rect">
            <a:avLst/>
          </a:prstGeom>
        </p:spPr>
        <p:txBody>
          <a:bodyPr wrap="none">
            <a:spAutoFit/>
          </a:bodyPr>
          <a:lstStyle/>
          <a:p>
            <a:r>
              <a:rPr lang="pl-PL" b="1" dirty="0" smtClean="0"/>
              <a:t>Stołowe Mountains </a:t>
            </a:r>
            <a:endParaRPr lang="pl-PL" b="1" dirty="0"/>
          </a:p>
        </p:txBody>
      </p:sp>
      <p:sp>
        <p:nvSpPr>
          <p:cNvPr id="6" name="Prostokąt 5"/>
          <p:cNvSpPr/>
          <p:nvPr/>
        </p:nvSpPr>
        <p:spPr>
          <a:xfrm>
            <a:off x="0" y="0"/>
            <a:ext cx="1670650" cy="400110"/>
          </a:xfrm>
          <a:prstGeom prst="rect">
            <a:avLst/>
          </a:prstGeom>
        </p:spPr>
        <p:txBody>
          <a:bodyPr wrap="none">
            <a:spAutoFit/>
          </a:bodyPr>
          <a:lstStyle/>
          <a:p>
            <a:pPr lvl="0" fontAlgn="base">
              <a:spcBef>
                <a:spcPct val="0"/>
              </a:spcBef>
              <a:spcAft>
                <a:spcPct val="0"/>
              </a:spcAft>
            </a:pPr>
            <a:r>
              <a:rPr lang="pl-PL" sz="2000" b="1" dirty="0" err="1" smtClean="0">
                <a:latin typeface="Arial Unicode MS" pitchFamily="34" charset="-128"/>
              </a:rPr>
              <a:t>Polish</a:t>
            </a:r>
            <a:r>
              <a:rPr lang="pl-PL" sz="2000" b="1" dirty="0" smtClean="0">
                <a:latin typeface="Arial" pitchFamily="34" charset="0"/>
              </a:rPr>
              <a:t> </a:t>
            </a:r>
            <a:r>
              <a:rPr lang="pl-PL" sz="2000" b="1" dirty="0" err="1" smtClean="0">
                <a:latin typeface="Arial Unicode MS" pitchFamily="34" charset="-128"/>
              </a:rPr>
              <a:t>Sights</a:t>
            </a:r>
            <a:endParaRPr lang="pl-PL" sz="2000" b="1" dirty="0" smtClean="0">
              <a:latin typeface="Arial" pitchFamily="34" charset="0"/>
            </a:endParaRPr>
          </a:p>
        </p:txBody>
      </p:sp>
      <p:sp>
        <p:nvSpPr>
          <p:cNvPr id="7" name="Prostokąt 6"/>
          <p:cNvSpPr/>
          <p:nvPr/>
        </p:nvSpPr>
        <p:spPr>
          <a:xfrm>
            <a:off x="2195736" y="404664"/>
            <a:ext cx="4572000" cy="2246769"/>
          </a:xfrm>
          <a:prstGeom prst="rect">
            <a:avLst/>
          </a:prstGeom>
        </p:spPr>
        <p:txBody>
          <a:bodyPr>
            <a:spAutoFit/>
          </a:bodyPr>
          <a:lstStyle/>
          <a:p>
            <a:r>
              <a:rPr lang="en-US" sz="2000" b="1" dirty="0" smtClean="0"/>
              <a:t>Poland experienced an increase in the number of tourists after joining the European Union. Tourism in Poland contributes to the country's overall economy and makes up a relatively large proportion of the country's service market</a:t>
            </a:r>
            <a:endParaRPr lang="pl-PL" sz="2000" b="1"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3501008"/>
            <a:ext cx="4365298" cy="369332"/>
          </a:xfrm>
          <a:prstGeom prst="rect">
            <a:avLst/>
          </a:prstGeom>
        </p:spPr>
        <p:txBody>
          <a:bodyPr wrap="none">
            <a:spAutoFit/>
          </a:bodyPr>
          <a:lstStyle/>
          <a:p>
            <a:r>
              <a:rPr lang="en-US" b="1" dirty="0" smtClean="0"/>
              <a:t>Masuria - the land of a thousand lakes</a:t>
            </a:r>
            <a:endParaRPr lang="pl-PL" b="1" dirty="0"/>
          </a:p>
        </p:txBody>
      </p:sp>
      <p:sp>
        <p:nvSpPr>
          <p:cNvPr id="141314" name="Rectangle 2"/>
          <p:cNvSpPr>
            <a:spLocks noChangeArrowheads="1"/>
          </p:cNvSpPr>
          <p:nvPr/>
        </p:nvSpPr>
        <p:spPr bwMode="auto">
          <a:xfrm>
            <a:off x="4716016" y="3429000"/>
            <a:ext cx="38529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Arial Unicode MS" pitchFamily="34" charset="-128"/>
              </a:rPr>
              <a:t>Baltic</a:t>
            </a:r>
            <a:r>
              <a:rPr kumimoji="0" lang="pl-PL" sz="2400" b="1" i="0" u="none" strike="noStrike" cap="none" normalizeH="0" baseline="0" dirty="0" smtClean="0">
                <a:ln>
                  <a:noFill/>
                </a:ln>
                <a:solidFill>
                  <a:schemeClr val="tx1"/>
                </a:solidFill>
                <a:effectLst/>
                <a:latin typeface="Arial Unicode MS" pitchFamily="34" charset="-128"/>
              </a:rPr>
              <a:t> </a:t>
            </a:r>
            <a:r>
              <a:rPr kumimoji="0" lang="pl-PL" b="1" i="0" u="none" strike="noStrike" cap="none" normalizeH="0" baseline="0" dirty="0" smtClean="0">
                <a:ln>
                  <a:noFill/>
                </a:ln>
                <a:solidFill>
                  <a:schemeClr val="tx1"/>
                </a:solidFill>
                <a:effectLst/>
                <a:latin typeface="Arial Unicode MS" pitchFamily="34" charset="-128"/>
              </a:rPr>
              <a:t>Sea</a:t>
            </a:r>
            <a:endParaRPr kumimoji="0" lang="pl-PL" b="1" i="0" u="none" strike="noStrike" cap="none" normalizeH="0" baseline="0" dirty="0" smtClean="0">
              <a:ln>
                <a:noFill/>
              </a:ln>
              <a:solidFill>
                <a:schemeClr val="tx1"/>
              </a:solidFill>
              <a:effectLst/>
              <a:latin typeface="Arial" pitchFamily="34" charset="0"/>
            </a:endParaRPr>
          </a:p>
        </p:txBody>
      </p:sp>
      <p:sp>
        <p:nvSpPr>
          <p:cNvPr id="141316" name="AutoShape 4" descr="data:image/jpeg;base64,/9j/4AAQSkZJRgABAQAAAQABAAD/2wCEAAkGBxQTEhQUEhQWFhUXGBcYGBcYGBgYFxkXFRcXFxgYGBgYHCggGBolHBcWITEhJSkuLi4uGB8zODMsNygtLisBCgoKDg0OGxAQGywkICQsLCwsLDQsLCwsLCwsLCwsLDQ0LCwsLDQsLCwsLCwsLCwsLCwsLCwsLCwsLCwsLCwsLP/AABEIALgBEwMBIgACEQEDEQH/xAAcAAABBQEBAQAAAAAAAAAAAAAEAAIDBQYBBwj/xAA+EAABAgQEAwUGBQQBBAMBAAABAhEAAyExBBJBUQVhcRMigZHwBjKhscHRFEJSkuEVU2LxciMzgsJDk9IW/8QAGgEAAgMBAQAAAAAAAAAAAAAAAQIAAwQFBv/EACkRAAICAQQBAwQCAwAAAAAAAAABAhEDBBIhMRMUIkEFUVJhofAVkcH/2gAMAwEAAhEDEQA/APTsTiCHa0Z7HTtou5mKRmygglngFeGCjG/Hx2c/JcugHBYcqYiJMfwntASihBrtFjIwxTQefKHIw2TMoEh9Hv4Q/k5tCePimZCXhlIVXSG4zh7l7PBmMmKJKjd4L4bMTNICrfGNLk0txlUYt7SmHCcwgOdwUvaPR8Pw5CReHzpMoB6RUtU0+C56RNcnlp4MRpEmF4cdY2ePmy7CABLFxF6zNrkzvDFPgEw3B0qtSDUYbs3SQFJNCCHB6gxPKBFRHBiwXEwU6xU3JlyUUebYyS0xY2UfnEOSL7jssZ3DF9fvFX2cdOLtHMlw2gXJC7OCuzjvZwwtgnZx3s4K7OF2cAlgvZwuzgrs4XZxCWC9nC7ODEyYevDsVJIYpLEbEaet4Fq6DzVgHZwuzgwyoXZQQWCZI6EQUJUSS5BNgT0gEsDEqNx7B4ZCULWrKVlXdo6kgBr6O5imwfAZ0wApllnZywtd3q0WcrAiRUTcyrFISQBzd66RmzSUo7UzTgUoy3NcGsnEER3C4wpSQB/EZlXEFEM8Rqx6hrGP07qjb6lJ2S8UxhzEOTWBU5jUxFncuYlTNjRtpUZt9uw/Ay61jTYPTLGQkz4vcDxEJSwvGbNBs1YciRfmY1CRCirTPJrCjNsNXkMrlmGaoyQpX5iALjpF5hMYQQFpUDQEEEN5xncJNyKCqjmL+EbTAYxE9ICwTqCfvGzNwujDp+X3yEpmsNopfafFqHZqTorTp8otsXOQhwWJAs9YGWhExipBYWB9VEZ8dJ7mjVltramY/iWLKupLmAUBSWIJbRjGl4j7PlZzSQGZ8pNX/wAX+sCL9nJ4S+V+QIevKN8MsKqzmzxZN10EcG4wojLMNAL6xNMxiVOcwAioxfDpkkgLTlJtUF/KBskTxRb3IPmnFbZBk/FpzMD46QOrGKTZV9taQOqRV+o9eIEcEsnTXXwMWKESl5JE/wDWZmUp0+MV0yao3JPjBRw/wjnYQ6UV0VylJ9sAKXjnZwf2ELsYexKAOyhdlB/Yw6ThnUBE3E2gCcOTYE9A8G4XgM5bEIYEOCSAPvF5kZLJGUNpSu8WHClskB7RRPO0rRpx4It1JmJxGDUg5VpKTsQ3luIbxOQlEuVNQlgXTMSNVOkFfIhLqO4O8elYialTPLSSAWJALPdvIRQ8c4UJsmYlAAUqoaneFj9OhjLm1E5RTiqaNeHTQjJxk7T4M7geFzJlUDm9hZw0UWNwOIw2LWVHNLmLdSTdGck+IBN4vvYPiUyUThJ4ZSQ8kmxRqgdLgaBxYCNHxnhfbpcBlgUO/IxTlzyypZIcNf1l+HTwxOWOfKf9RnJ3DVpqpCgHZ2o/W0Q/huUaL2bxiyFSJrsUkAnUNUF+VukGdn3CnK6RR1GNENcpRtmef09qVJmSGG5RtPZjDdihSZgDlT9KARSnCsaaRelT1q/Un5w2abnGhMGNQlfyEcTxmVJbZr7xk1ubxezJea8RKw6dBC46ihstzZSERAoxbTsLAc7DHaNEZIyyi0BZoXbRIZBjnYw/AnI1M4wZhp8DCTEsqVCSSHjJovZWOLCFASZRaFGfZE0+SRAZMSYeYpHulosFYaGHDQ1pibWuh87EAtMHvCjNeDsPiitIKu61vL5RXDCw78MYRwiyxTkmaiQrKkOz8oZMxAKg3zq8VMmerJlLnnBMlKQzOTGd46NSy30LiPDhOoCxehOj3DRUK4IoLy3i7SFbdN4NwxJFRDLLKCpCvDHI7aKuXwRLup1dW1cEGOL4NKJsR4xaTSQawjKCusL5Zd2P4YdUUOL4CLoUSTcFvgd4rZ/DSk1GzeMaRbpoquxji1pVRST1+vKLo5pL9meeCD64KJHA1KAKWO/KBcTgFSzlUGMa/Coo0vzNvOHHDg+8ArrpEWpafJHpItcGKEiHDD8o2KuEyizhuQLQOrgL+4sNsb+cN6qInpJIzyiSI7KBEaqfwFISwFb5tenSKlWDYsYEc8ZdDS0849kMmYSKwQhQjicNsImGEO0LJoeMZGZ9pOGVTOlUUkhQbRQN/uNXMH4/2kCJCJsuSudMUQOylgqUD+clhRI3bVO8WczDbiKSdKOHmZh/21e8PqOYjLKOx2un/BrjJzVPtfyHYWSysxSCedhV6bRYSceVqMqZIyFswUkAylCgIBHuqD2UA+jsYZLNiKgwUiZEjgUXdklnclVAq8OHpEU2UweC1B4jnqCR3iAOZAHxjQpGdxA0qhZSogDWJUl/dBPMCnmWB8IIlSyOXSp+NoO9fAvjfyRKwSQLl+bQOcJFzKl1qIJMoaiE8rQ/hTMweHvpAv8ATTpGpXhgDSIjhQIdZ2VvToz39KMGYbhoEXIw0ORhoDzNjLTpfAAMOIUHmVChN7H2IlVwZOiiN3rA8zg6vykEaPQxYzyQXqHhsnEbn08Vqc+7LXDH1RSTJJSWIYwgmL7EJSoMR65RVz8OUnlvFsMm7sqlj29AuWHJEPlooISkw9iUcBiRE8jUwxIjvKA0Mmx4nGJTPDc4gyQ+VKBICqDeFaQU2MWp4mwawCX1gn8AlnBU3h9o4jANUl4Vzi1Q6jJOwlU6nKIRMTHcWHEBhLQkY2hpT5JcUkDWOYdTEXiGdLPOOIWRFm3gTdyXC54aIyAecAImQ/tIr8dFnkTOJQAYNQzQGzxxzBcbApUTz8Ok1FHgHiOFSZanZxUddB428YmzGM3I4XiZmJmz5iwmVMShKJJcqQJbsVEd0E5lEgOz3hJqW2uxoOO6+g7hOJCHlzAwfuk0Y/pr8PGLAoUr3AANzXyAhuGxE2RlGXOgqAZxRyz1vVoswpExIWjuOHykNf5RVCUunaLpqPaplTMwR1Wo9KDyEQy+HoBzZQVbmp8DpFoqX6vDeyjRFJGeUm+AVKTEqUxN2cC43EdmHIJG4BIsbs5FRe1YayvoKQsxKmsCoW42pHe09eusBxGUgpaYiyxFOmn8ujfE26t8xEktVzz+X+oFUG0TZIekRGF0v/uI8ROYp618GB+cKNaJSgwoerFIFCQ8KBbJwfOs1cxJrmo4ubpuIWIXMCsoKi3M11jSo4QZqqmiQptiQXdyzUerflEcxHAJmSrOxBLgOEqOQ9Gof+Ih/wDIYrXuM60k+eDMonzGJzK01PjrCE+YxdStrmmu/p4vMRwVaEM2ZRCDlF3ZICaeb8/Pi+FqAl5klwGVRndhUdAx0rB9djfT+Selmu0UkyfMvmXXmbecSyFzSFEKU6CCe8WI861YeMX0nAJcpIBTVjV0qNxexenTSG4PhbLL93MCCCbHMA3Qs48IV/UMe1u+h1pJWVkwzKJStTsPzF8xCHHJn12POBpmJm5aKVTXMeQGvqsXc/CMc4vbTQEA7FkhJ8HMAYvB5io0CQB4qJqz7P8AHeDi1kJfJMmnaK0Y2b+tf7j947+Om/3F/vP3hYXAqWsgUSAVOdq/aA1AvG1ZE+jI4NIN/Hzf7i/3H7x3+oTf7i/3n7wC6ocFKhtyEoM/qE3+5M/cr7wv6jN/uL/cfvAaSdodXl8INgoL/qM3+4v9yvvC/qMz+4v9x+8DAK5eQhMeXrwg2AK/qE3+4v8AcfvC/qM3+4v9x+8DpUfTfaHOfX+oNgCBxCb/AHF/uP3hDHzf1r/cfvA4Udz68I7WDYoQOITP1r/cqF+PmfrX+5X3iBjtDhLUdPjEJaJTjJhHvq0/MbiojqMZNb31a/mO9NdoaMOvb5feHfhV/pPwibOb5J5Pbt4+538ZM/Wr9x+8d/FTP1K/cY6nCL2PWkES+HqIzFmDaudRVnbev8QZPb2CPu6ITOWGOdVf8jfaJFrWFOCosxIJPJ6eLRPIwFCCw+LH6gjXkIInYMpKSSLEEjVh/wDkiKcs9klfyWQjuQNJzOpOYto5LEPSvkekFLScqrkuNep+YaJZWE7ydCGd7MhROu4aJgkAVNiC9LuG+eu0cjUfUYwlVm/DpXKIBNw6gCc2zX5Vp0JiFMonKSTUmlbjToT9Yu55SoJyFwoUYM7MFBiKHzp1h3D5SAKiuz1Z6mwGw8DFK+rpLnsuf09t0ip7M1Y0di/knq/3jnZkoJD0YDqCD/7fCL5eFDgF2evLKQ5fmwHnzjkmSAABUm+gc1AfdwAfhzX/ACibuXXH9/vwF6F1x+yqw2GUUgsddtzuY7BE4AKIBND1hQX9Xd8f9ItCqNHOkdxdTmJdnIe+93L+UB4zFDMUPuCSK6ktRjQqIH+UPxUwlRlDIczPMzXYgML2ygebPrxcuWAUslShTOXJe9HFLdBTeOPs/Z2FFAwUbGpVX6ChHJ/KGzFDMpqBLXDkOHytq3ybeJTISClNiTQJFGIoopJzMHq28EzEoSVBSwXpmSmmjioCXqNB9l2y+4WgSXJ1YOTUihNLct4r/ZlS1y5ylTFkJlNkUpxmolLPYub8hF7xNCfwy5qEhwDWwTX9RpcfLwp/ZRedGISvupISAReig96aGmsaMe5KSfyhHFfBDPUSlLUo/k94hnV03PMv/P0grFBgyWLuwHuu+h2ERpUmmYhTnUhmHMmg9coyrJOCoEsaYyVhwAQwBIYtq4+0C43h6CQQwq5A6Vrcm1IPWjM6tKlw2sQlbF/eozf+sdHSavI8vZl1GGGzoqJmFCbJfXvUc7tsPpAasOoly3mB8BFlPli5JfbnERSn/Zj1eKCcbs85mnJSoCGEVy84cMKrd/GCco9GOgtT6mLdiKd7BfwquXmIenBq5RPn9PvDwsG/owdq+4rlIjTgOY01+USDAjVTdGh6T0boY4pbnQQ1IW2I4EbnzH2hDBD9Rjins49etY6H2p94nAORwwSdz1ekOThgBQ/EQ0E+jpDR1+MEnJKJRH6fH+IenDkj8tG8vOOSUKpT19oPweHcORuCNG1aM+pzrDByZfgwvJJIrlSTZ0+UTScOsGir0ZruDQjwi0VglE2pv6+XKDsPhEEXBAILi71Av1aOXk+rY3H7nRxfTZ7rKPD4Uk1LVpyIqHpSDkywAQsONa3Kalg72PW0FYufLSgjuuKnmxJFdNYyk7ihZwSyiw6CoHOkcjUa2eZ+3o6eHSRxr3dlvPniqSfdAtagYkaXMDSUFTlRplNKbhwOrJ+MQS8S5BpmP6i9fkXGtbwQsd3MKAs4e1iRfr1eObI1RjwPRiAlIHKmta7Wt5CJkTFDvVLJBIFiCefUdfGKszMovsE0q7XHT6jeLvDSlZACCwFaKByuVMxFCxFDqW0gxjwWRG4rGLA0TTNSqqghjRg7+tS0T8jaqBJsmxrY11BgbGpAatSx72jMGyhwbeccWvuJJqWDliS4SokeQBo48oSW11wMSTJ9SyE+KnPjSFEctNA4lk7kKf0LQontIH4PiapiyGQ6aAZWF7EOfPTzciciYUN2WhUQV5lKILEIcZmNHzWDO0QYeWmUl1KcJu3vAuMwJ2F761rFzwvEpnZ1EtZmANGDnn3gachYxoUU2rD0jOSMa6+4Kjb3u6C4oHbQRaGSJbIIJJSVPW5LFxXXl8onnYLvlaGUkOp7kaKYAPvseW752IAQVKNUhQo52JtU2NvhDSXNjLlFXxvCpXh1AKUg5khYBJOwBzXILV5NAfD5CpGHzKUkiYpkg2zJKiSCWd2FvtHcWghBYJSCpPmylUrao2v0gvF4d8NhUFeWq1MzvmJI8sumhJh8fTFfYzCNlHcClOQEh+6FBqkl2LamjCKvGYVizaX60qbN9ollFWbsh3WTmOUm4D1UnVzuCQDbW1XhM8qlHAJJubAnkwNucVZIDJWiv4aCErQdWZLBg5Nzfy+kd4jLMsDu5nbM2zP8vkN4nkYZQS6VNo5LEg6F35VaC56VEd5RNNQ/PVPQf+ULt+RXFNUUuP4Wcx+badBaBBw93t57vtT/AGIvF4Z7rNABqHNdr/xAE7Dq/SQOX0aPV/T8/kgkeb12nUJtgSeH9Of0vDk4HmPOCOy5GOBEdPk51Ih/AjcfGsOOBBrTq5+kTBIh4aDyCkD/ANPHo/xDhgU+j6eJ29NDjE5BtQMMAOo9enhycGIIaHJB9GJyTagNXDhyaJUcOs2pbk9NPGCUorpfpFjLSkIejjboH6UjLqdVHDG2aMGm8jo5J4ahCXvWp8K8xX5RHiZ4KyAHa5FyWoD4P5RFxDiwCCUsSO6K1zGlPTRnZeJWhyuYlzcXDCp7xpyDEi/J/JanUzzv3M9Jg08Ma4RpVTEsK3FRq4+pY+r5X2zxnZrllC1ilcpIo/Ihw+76wTM4s0vMVJOw18IyvF8f2odYqCWrUpNwdhEwY6d0WzkqpFgvixmKNmI0J1JNrsaGkRYdNFOAeT2B33+msUuHqp0hrWNGH+7xYTJuaooAXPJtz0qx2iyUEuhVzyWMrEBIzEmgJs/dbUHS45xZ8NWJsqYZblIZxZqO5zG2vneKWWh5BB94As9HCnb11iLhU/swsHU0DsCAC5fbus0VeGLi38pjXyjT4TDErzFiwSQ6kuCwLsTUs5GjjzssLjSxGYqKQGNSSO6DU/W1bRjv6mFE94hO/wCYPufVKRYyMYpFFOsHUOSkhkuPqk/d6/E12OpU+C4xuIZIqWO1/ePnSvnA8kgkEu7CxAuOemnlA2NpKSXBQSQ76KszaO+r/UHF4nIZbAuruhnqQoiugLKSAeRiY4WM5fJpyUa5SdXWt6bsloUZAcQkqqssqxDgGlA4Y1YDWORbtf2/gTej1TFcKSCVJCVJWXCCXDFiMuj0JPWKaaoy5iZaM6QQ5oyQNtAWoLVbesS4bj2GmlVVSliYElCklyo5SCGLMxSqmwd4EXiCJmSdlYvlJV36ksyhT9JFqkbwrx8fYtTL3A41SVKTMRQgZFB2oAALk+8KRXz8WvOlCEDN3lF2ypCmDaB+64ewItFP2YkzJsxas0pQCxKLKJW4zFOb3XfLRgOZaCk4tExawKGi6sTVLKBbwoLNyALte2kRcMF4wjKvIqZYZ3IOUjMlJYgFqqa9yIsOKz0S5kuVlBySpbKNe8QVEVtcDyHU/H4YYmRlXYEFwA9CDqNhazhopPa9RWuctPd7qcjqpRnUnokO+6RzhEklQX3yR4wA9p2dUzLf4uDnAAPuj/2DRZcKxJUgghiliAX5kWoBQkmvxiv4M3YkOVKBqagkLDEBJDpABo9meL7hkoBKcrORlL/+QJ+A8zEl7iJA5SAw6gh3IqXfS7V5w6TMZ0kZVPuaG5N+R84arB515kKIIYaEhzmBrUmocAVEHdmC1XJGnmzXb1uyroZLkWIllIADMd69L2iTCcMQuqksToC33hykWrQAuG6Hq9PiI7KxGQsQ3x0sA9ekXYcsscuHRTmxxkvcrCU8AknRV2FenKt9IX/83JN0KbmoP5N084LC16n3Wc1c2/d167mHGcs8iPNgHsTuQKGx5x0lqsv5Mx+lxfigAezuH/Qv93NtE0jqPZzDq0WOqjypUNr8IsETTRmL+8C4oQTcCpYAaO46xGcSb902ch2q5Zwe64Iu1xyeeqy/kyelw/iv9Ag9m8NqlZr+rry+UOl+zeHP5Zn7iNA5qnc/CCZM5zXcVZq721Jtz0iRMxYF3LfpNwzswoSXLO9RsRE9Vl/Jk9Jh/Ff6BB7N4ZqJmPtm+rMIar2fw40W+2bw0TbnFlKmFSGozkcrkW0s4vFJxHiHZBiQBqwTQ+A0+kCWsypcyYPS4fxRHjZElIITp/l5fJUYjj3EwixOZzYnUHbz+0F8S4yFKVkO40od7uHeMPxXH5lEC77u3J4wSyTzS9zGjGEX7VQhMUpXeLi78/P5N4Q6ZNYnMoKoA7h7hmDVAa7eMAyVGlj15fLrDFzczivI7ff+IuULZZYXi5zgW66fzA2cZWper9LBvC+0RzdEjSGdoSw39eBizbQrYVKlsCbPbp6+cS4VSszpUaAkirMPKnKIpinyh7Ny0hyKF0klhUHTR9d4Rqw3QROn0KQXDHr0rWm/WApU8upKi5AvqXcV3h6EVfSrHk0NXhFHvJD0JI17l2FywYnrAUUlQ182Mkqf1rGik4OZmRlDghwFFKU8hUsXp4nSMzKQzMSCKv4/wIueGpXmlHMT3wLlmYFkvZ0l6/pMLkiS2XyMEcplKJSSonszlcED8vWhDPUdSaqekBUpJNQSGFwU9mXAYB3fyPhey1KUUut0qWrIFABQKVKomrKopmeuWzwPxbAZyhae6sEJUCnMR3iAtnBU+YCppzJjNHifIzizOp4Opq1ajgULUcPpSFF+S1A7Bm95NGpTNSFF/kkHxotETkT5mdaCClRmJURVSVuspISXKQ501peKn2kVnRKUEgTRL7MpIdQUjRhonOByc7iC/ZSepSSV5QBlbfKSrugXLuSNS5eheOYySrsShaFImhajlWAASpISzHRiS9b1dniuLaLex+IKp+ElTgxUlaQoAEqEsgS15jTUy1gNd9okwGUzVmgLBahoAlWYLN276SH5CLDgygB2R7pmJcpZwxJFjR37zPYRxSVS55diwyinNIIcaMR5l7GAnYQvgeNeWVHXLvclRtsxA6GLBeCTiHJNSCx0bm1wQQRre0VeDwolJUEDKCxSHFAQzUoWLjoIsJUv/phKhlNmFBYHKRoRVoqfLDJdFXg8B2SwQCZRASD7oqEJWwIdQYC1i3OLnCyihBSS2XPW7PX6ExbcHQFAJNUe6ApJSXD+9ZtasPG5Pk8LyKzJ7w/MlQdQFS2UXalq/V4RnJWwbkip4fh1+8miQe8UflICe6wPO/IQZM4TYpmAKNcigMpLiyimhYFqaiLQziAaBLFqunpcdB8oGn4xIfOFKo7S0GYwAfMQnvfDSkXxgkK5Njk4ZJBdPeSwWMqiGagSd+QOsVU/h6yuiixsAK1H5nYgg6V0iwXjhJSspSkJKHB1L3GRTF2Hi9ol4XJUqV/1VZikFWdgHLk2T3QA9KvvV4LgmLb+StwSVJczEhIB1byuwDNsawfJlJcAKYso8wKB21DnSlohwsk9opeVJJ/+NBqQTUkkh7D+YmkpHaF0kkM6CgukOWDjulPTkOjR4VAdEyMKVDuktWvdfY2fUDnEiuHq1ZmLPo9GYJZt3e7NDzisxIAU4IcOUmwJejdKsXiSXigbBTUuwuBt1iwQhVw81FzUnvFiTWrwlcO7vvNelbm9bkPvB+uvnEU2Y9NfGCArZ8kAMFaWL0uHdtqNGO9pPZnEzyDKUkN+pKvBilND/uNrOUlyHmV/5nwoYAnSAdZg5kqHlV4Din2RqzyjinsPjfy5TuASH3uIzc72fmylErSv/wCtQ83Eepca4XK1XOzG3fXbob/zGJ4hg8pNJijRqP8AKLIY4oqfHRRTcOnL3QvM9QsMGbRq3+cNQR+n1zEHYhDDvJPKzP8AF4DmTSRTu/NvpFqil0K2xvZgjfqwA8A0IyuT+P3ENTNSElnPjr4UhCbu/nEaJZBPR3tX5DfxjqZh/KQ4bVj0dUETGbui+uv+4HGFKd61Isw61aKZRHsKwi6KJuWCgQyeoax5/LUvDYYqILKKQcycnvgWKkh3CgctOV7EBycMGdCnI01F9PzdR8IklYgoUH1NQ/kQ0VSVdDIMkT0InZ6LBfugZUzAsEFLH3Scz1sfMTycQhBICDlTMzpoXZ2UCD7pchRBs7GK+dinzCZqSQQzEuzsRQ3qLihBeDZOLKu8QoqoCUmtLFgANBSlvGEmrRbBos+GqnGWQUlYUVMgsHD1IJbMXNK/lghRJWUFRznMCm4e5Vm1qACBuaBo5gpJQkKJNMxZ8xU4cZSw2JYh6G4qTTkUlK099YylJADLSoE7Xsd2vGTI6CxyOAIUAQpKHrlJYpJqUnoXrCg/D4heXuocOasNy91g3hRVcvuCojMT7OHDzFklS0EpVLUAxy1ORISGBboCwNGiD2jwc6ZJExLTgnKtBcuolWZSkkVozF6hj1PqLBQABcO41D784rlezyDnCFFKVuWBsqoJD6EGo1YWZjrlje60OpHmeDxExRl9mkkEgLKh3kZk3axBCWJDa2zRrF4YTEqJAce8+ZjRq6OQfj4xUcT9m58ub31ZkBRyGoDlS1e6B/kBQsyQItuCnOO+oUSz0Cgf0FVAsVJDnXQ1hPmiz4tA3C5BmJVLPdUk9w3cNSoJf3jXceZWBw8xQyAqRNSActGoVM9Q4YXESzMBMQsrQCqWSEqFXRdQUEt3kksHGhfrc8PnJmd1YCiAWoQoOKjl1BrB8al2iOVdEq1TEJQScxKspKUh00cPRm5HlWOK4hMzB0pIfQgEBqHKSaV0J6CGYoqAZDoI1JygvzQWJHMVaIcNMWAFTEiYtTpcJyki4qKc/tFq44KyXH8XCU/9tSnoQ5A3AzAEHXpAvC5pmFS5LoBZhMRfXuqcKbkNTY1ERcQXPlrGaWZspdM4UlJR/wAjmB8eUQYXFSZs/s5K+0CfeACgbUCZgUWvUAddWNslE+Dkzlz5i1IUopPdOZOVmDFLEF6ksoA11pFvxDDIyghRRMoohBYnNSyhsGYeUMwWG7J+zkBJq5oPeJfU31NHpygLiWHHbJExphy5UpLlKidFgZnFB4bXhukDthHCFLW71QQMuRRyCrHJNRY0U9BWzQXNQUpIlk6hQcqrzygl+ggZHA04d1SSpIU2aXnIluTVUsVEupPujWCcPiHU4muklQ90gumhD5nJfXLDIVk2TtAFLSXyh0hXdFK3AJv+ZL8hEkmVtTQNytDlS2jqQWpv1+ZEMKPI5QxnudY6bO3UGvyLRElXePLRoJCOeUp0DVFgfm8BLQlqBO9Ev8QC/nFhOnkC16WcPZ6npA4Up6gNyb6AkQCFdPTtR9kHqHfpr0jE8Zn4oTSoLlZSC5yuLt+Y5UmwttuY32IzFyezrvd/mfKMb7S8IUUGYgpKwXLEIUBZRTVlaU6wUBmaJCwpWIUoKLlIlhBPdu5AamwrGd4hIIV3VZkvc0LeFPjB5llRUpRrW6kkk2ooFt6CK0OHBUehLimltIviUsgKfAw0rbfrRj946tJBNyOo+MJYKhbwLQwo6UBmzPXpEswA0U3JhAolEB7NsPq0PAfc30PyHqkBhQloaxb5dOfWJpZMxISoOHophmH1UKWiAYdRIzP0b08T9ipqIW5p7yS//i1nrU6RTJIZMEx0hWiVEbsQna+vw1grDzE2OYaB1BYHIsyhWr/AvBSeHTVOVCYsgMKEgb2duQp9y5XBCp1KZKcvdFUrUo8jUWuQ3whJcLkZP7B/D8IpUtgTMTmGZLqJS/uFBJd3D1ZtaNB+JyypZAIdwAQxDs9CGpam4fURVyMZ+HYsJYb3QGKy9SSoueoZmgTiPEkzEuhy5qk0FD7wO4pTnoDGaUeS2Ltcmhl8RcByx1AyqAIuxLvWFGe7aV+ftwrXs0AoL2IJSTUMb3JtaFFXhv5BvX2Z7H7PcS7RkrTlBZrXGajAU+Fza0aRcgEULHRyfCpvGak8HmSlFu8hx7lFJoS6Sok07tzX5XmAx3aBiCCkkEFgXB2eho8aMTdVIefPKIuJYUrQoTEpIUllJJVkLPYgd065meM3J9mFSVAy1qWj/NTzJdAaLtMA3DHcKjZLxQD0J8DAGKWhdUrI1IsaNooUgzimSMmiuk8SHZ5Vgu1F0rs9ak/G0MwxKhmAyrqQ+XMSKVCTaxZ9oj4vLlFiSlKy2YXe7GlMzgVeOhKlhKQolnZbEkJ3PN3sXPLStX0x+AWSjEspU5SFEOQQLOe73H2351ifB4rOorZSZkoZd0g/myscpD0+G8D4vGLlkJmGbMKiwKEMEp1GUghQcOM1WN7GCuNzcqUdiQkvqgqStL99JQCDXfnyhv2T9EGHViJqQgFPecij0uahtKOaiHL4BhUy1oCci7JOZRALO1FEpYk97mLmCeEIUjKk9mjMBmKfdo3dADEVO1j0gpaPeC1AF61CQpiCHTcO5HlDJC2B4HiKAlEmoQlISO6vMEg/rLMlgGF+cXGEmS+0IlpSMovcubgHbxinHD0pVnlyw6SVhRU+UkFJKQ9aFVCDfpBoXNAfN3HoNctjYU89YZAaCMbLGZzLrUgsFOohme/wh4Dhy46FvXjEOGlimUZbgkO/xPIb6ROJbNU8tYdCkrCm9KX6dBeHpJ19baQ0Mw1be77xxBAratesEA9732sY4CD6r8DDkqHl61hZg7W59fXwiAIpiwnR/Gu+sRT5YUAzBtS5r8IJI+vP0IGnynBBrsGDQAkUyWMrKCT56eMVE2U5Uk0f/ionqW+sWoA/KcoAIowT1qHPh5QKrK+YAuLlWYuOQDMecKxkZTivAkqABY1IqAouXNdRX9LRip3CZspfZ9iFAlWUpcggUzMavUeet49ax8hMwFJChlTmOXP3mOmVTnfeu8ZvFVJDqRLlpSc0yXVNA5PbFrixcjzdoza4FlBPkxGK4OkSu+Sgs4DKS4FyXLM9Iqzw6WkAqnhLv+tTB2rSn8R61wyUJ0lKlS0zUqPvAALQtILmpIINGy871arxXC+0mkJfKTULkkmWkCwUSUiouAH+MMsjEcEYcezalJSqSoTgUkkghBDf8yHq4bQs93h+E9kcQsPkIDt7yU68yzeNY32OwmGloIcJAysWTLXVku7JFWfXejCG4HiEuRK7P8NNQgFkkBCiSQ7khZzUBL8riB5WHxow6fZKYFAAoKi/d7QBmP8AkG50iwm+wyyH7QKUACoBzcVYpSzijV5xfoTLUsTZgXQAgMAgkWqa5rFgbmhBDmr4jxbPMUCVAB0khyXFwAXATa5XY0TqqySYHFIoDhUSlZUhZUmmZSag7hCgyS3jD8Tj+zoSoHmTferNfaH8R40EpyyhlVqoqzL6JFkj1vGcmTCs6nU6l9ydIba32KTYrFlZJJelAaiujfUbR2QhKkXyKuP0F2cOaoPVxTSIBhS7qoPXreJcTJ7tlDk+2pcGA4Ugpkypik90pNOYbwYsRzEKBkTSwyrWkfp7xblQiFFGwNn1MuUwpFYrAJKs7MoWILeB5WhQoukkNFsD4lPWEgVD6gK63QaQElyGUoLLEFxety9QdH5R2FFT7LV0cGCAQQpCL05AiunwiBClS0MlnDJSHLEbMQA4rrtChRGg2NQmcVCZLIFBmTMBUake6pK2SBXQ9YF45hc7KE6YXSMwSQlGYMS4CQpThgxLeUKFEfBEXHBkJUhMqYXZIykB2SKgFVyOVutXhxTGekkkuSlQoU0UWJBFRUXtChRGRIdPExTlKUmoqyQQXfetjUgQdJmnN3qkGgUUEjdmGlRChRaIFINzvrD0F/VoUKCKcC60+n0jijv/AB5QoUEh0TQ1B5D5NeHFTnpChRCHSRcGpHqsdPha8dhRAEHu94U30p6fziGYO8CAa3ZgwGpc18BChQAgk2W7lhUGj/Ggo8BiYpSCldwE9NQRmJOYP00hQoqfZYuhT1JEkyEApUskpNSymJa4GlC4v0ilxeLVhXGJdQUoBCwhqmin79yHr5QoUWLngrfBX8T4nkWkBP4gLBdpeVUtilu8CWABNtniOVOMt3QZqGBGdiwzOAFMCSCc3nChROidkWP4ymZNaiaH3CCSpqBSdRQ1JGkZLjGPOYy3KCBokDSj12hQoujFWUybaKWShixc7vB6Ei1hChRY0Ih8tPepXmfoI7PLFiARoDV21O+nlChQklwMmSy0JIcpBJv3heFChRlom4//2Q=="/>
          <p:cNvSpPr>
            <a:spLocks noChangeAspect="1" noChangeArrowheads="1"/>
          </p:cNvSpPr>
          <p:nvPr/>
        </p:nvSpPr>
        <p:spPr bwMode="auto">
          <a:xfrm>
            <a:off x="3851920" y="188640"/>
            <a:ext cx="4565104" cy="3056989"/>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1318" name="AutoShape 6" descr="data:image/jpeg;base64,/9j/4AAQSkZJRgABAQAAAQABAAD/2wCEAAkGBxQTEhQUEhQWFhUXGBcYGBcYGBgYFxkXFRcXFxgYGBgYHCggGBolHBcWITEhJSkuLi4uGB8zODMsNygtLisBCgoKDg0OGxAQGywkICQsLCwsLDQsLCwsLCwsLCwsLDQ0LCwsLDQsLCwsLCwsLCwsLCwsLCwsLCwsLCwsLCwsLP/AABEIALgBEwMBIgACEQEDEQH/xAAcAAABBQEBAQAAAAAAAAAAAAAEAAIDBQYBBwj/xAA+EAABAgQEAwUGBQQBBAMBAAABAhEAAyExBBJBUQVhcRMigZHwBjKhscHRFEJSkuEVU2LxciMzgsJDk9IW/8QAGgEAAgMBAQAAAAAAAAAAAAAAAQIAAwQFBv/EACkRAAICAQQBAwQCAwAAAAAAAAABAhEDBBIhMRMUIkEFUVJhofAVkcH/2gAMAwEAAhEDEQA/APTsTiCHa0Z7HTtou5mKRmygglngFeGCjG/Hx2c/JcugHBYcqYiJMfwntASihBrtFjIwxTQefKHIw2TMoEh9Hv4Q/k5tCePimZCXhlIVXSG4zh7l7PBmMmKJKjd4L4bMTNICrfGNLk0txlUYt7SmHCcwgOdwUvaPR8Pw5CReHzpMoB6RUtU0+C56RNcnlp4MRpEmF4cdY2ePmy7CABLFxF6zNrkzvDFPgEw3B0qtSDUYbs3SQFJNCCHB6gxPKBFRHBiwXEwU6xU3JlyUUebYyS0xY2UfnEOSL7jssZ3DF9fvFX2cdOLtHMlw2gXJC7OCuzjvZwwtgnZx3s4K7OF2cAlgvZwuzgrs4XZxCWC9nC7ODEyYevDsVJIYpLEbEaet4Fq6DzVgHZwuzgwyoXZQQWCZI6EQUJUSS5BNgT0gEsDEqNx7B4ZCULWrKVlXdo6kgBr6O5imwfAZ0wApllnZywtd3q0WcrAiRUTcyrFISQBzd66RmzSUo7UzTgUoy3NcGsnEER3C4wpSQB/EZlXEFEM8Rqx6hrGP07qjb6lJ2S8UxhzEOTWBU5jUxFncuYlTNjRtpUZt9uw/Ay61jTYPTLGQkz4vcDxEJSwvGbNBs1YciRfmY1CRCirTPJrCjNsNXkMrlmGaoyQpX5iALjpF5hMYQQFpUDQEEEN5xncJNyKCqjmL+EbTAYxE9ICwTqCfvGzNwujDp+X3yEpmsNopfafFqHZqTorTp8otsXOQhwWJAs9YGWhExipBYWB9VEZ8dJ7mjVltramY/iWLKupLmAUBSWIJbRjGl4j7PlZzSQGZ8pNX/wAX+sCL9nJ4S+V+QIevKN8MsKqzmzxZN10EcG4wojLMNAL6xNMxiVOcwAioxfDpkkgLTlJtUF/KBskTxRb3IPmnFbZBk/FpzMD46QOrGKTZV9taQOqRV+o9eIEcEsnTXXwMWKESl5JE/wDWZmUp0+MV0yao3JPjBRw/wjnYQ6UV0VylJ9sAKXjnZwf2ELsYexKAOyhdlB/Yw6ThnUBE3E2gCcOTYE9A8G4XgM5bEIYEOCSAPvF5kZLJGUNpSu8WHClskB7RRPO0rRpx4It1JmJxGDUg5VpKTsQ3luIbxOQlEuVNQlgXTMSNVOkFfIhLqO4O8elYialTPLSSAWJALPdvIRQ8c4UJsmYlAAUqoaneFj9OhjLm1E5RTiqaNeHTQjJxk7T4M7geFzJlUDm9hZw0UWNwOIw2LWVHNLmLdSTdGck+IBN4vvYPiUyUThJ4ZSQ8kmxRqgdLgaBxYCNHxnhfbpcBlgUO/IxTlzyypZIcNf1l+HTwxOWOfKf9RnJ3DVpqpCgHZ2o/W0Q/huUaL2bxiyFSJrsUkAnUNUF+VukGdn3CnK6RR1GNENcpRtmef09qVJmSGG5RtPZjDdihSZgDlT9KARSnCsaaRelT1q/Un5w2abnGhMGNQlfyEcTxmVJbZr7xk1ubxezJea8RKw6dBC46ihstzZSERAoxbTsLAc7DHaNEZIyyi0BZoXbRIZBjnYw/AnI1M4wZhp8DCTEsqVCSSHjJovZWOLCFASZRaFGfZE0+SRAZMSYeYpHulosFYaGHDQ1pibWuh87EAtMHvCjNeDsPiitIKu61vL5RXDCw78MYRwiyxTkmaiQrKkOz8oZMxAKg3zq8VMmerJlLnnBMlKQzOTGd46NSy30LiPDhOoCxehOj3DRUK4IoLy3i7SFbdN4NwxJFRDLLKCpCvDHI7aKuXwRLup1dW1cEGOL4NKJsR4xaTSQawjKCusL5Zd2P4YdUUOL4CLoUSTcFvgd4rZ/DSk1GzeMaRbpoquxji1pVRST1+vKLo5pL9meeCD64KJHA1KAKWO/KBcTgFSzlUGMa/Coo0vzNvOHHDg+8ArrpEWpafJHpItcGKEiHDD8o2KuEyizhuQLQOrgL+4sNsb+cN6qInpJIzyiSI7KBEaqfwFISwFb5tenSKlWDYsYEc8ZdDS0849kMmYSKwQhQjicNsImGEO0LJoeMZGZ9pOGVTOlUUkhQbRQN/uNXMH4/2kCJCJsuSudMUQOylgqUD+clhRI3bVO8WczDbiKSdKOHmZh/21e8PqOYjLKOx2un/BrjJzVPtfyHYWSysxSCedhV6bRYSceVqMqZIyFswUkAylCgIBHuqD2UA+jsYZLNiKgwUiZEjgUXdklnclVAq8OHpEU2UweC1B4jnqCR3iAOZAHxjQpGdxA0qhZSogDWJUl/dBPMCnmWB8IIlSyOXSp+NoO9fAvjfyRKwSQLl+bQOcJFzKl1qIJMoaiE8rQ/hTMweHvpAv8ATTpGpXhgDSIjhQIdZ2VvToz39KMGYbhoEXIw0ORhoDzNjLTpfAAMOIUHmVChN7H2IlVwZOiiN3rA8zg6vykEaPQxYzyQXqHhsnEbn08Vqc+7LXDH1RSTJJSWIYwgmL7EJSoMR65RVz8OUnlvFsMm7sqlj29AuWHJEPlooISkw9iUcBiRE8jUwxIjvKA0Mmx4nGJTPDc4gyQ+VKBICqDeFaQU2MWp4mwawCX1gn8AlnBU3h9o4jANUl4Vzi1Q6jJOwlU6nKIRMTHcWHEBhLQkY2hpT5JcUkDWOYdTEXiGdLPOOIWRFm3gTdyXC54aIyAecAImQ/tIr8dFnkTOJQAYNQzQGzxxzBcbApUTz8Ok1FHgHiOFSZanZxUddB428YmzGM3I4XiZmJmz5iwmVMShKJJcqQJbsVEd0E5lEgOz3hJqW2uxoOO6+g7hOJCHlzAwfuk0Y/pr8PGLAoUr3AANzXyAhuGxE2RlGXOgqAZxRyz1vVoswpExIWjuOHykNf5RVCUunaLpqPaplTMwR1Wo9KDyEQy+HoBzZQVbmp8DpFoqX6vDeyjRFJGeUm+AVKTEqUxN2cC43EdmHIJG4BIsbs5FRe1YayvoKQsxKmsCoW42pHe09eusBxGUgpaYiyxFOmn8ujfE26t8xEktVzz+X+oFUG0TZIekRGF0v/uI8ROYp618GB+cKNaJSgwoerFIFCQ8KBbJwfOs1cxJrmo4ubpuIWIXMCsoKi3M11jSo4QZqqmiQptiQXdyzUerflEcxHAJmSrOxBLgOEqOQ9Gof+Ih/wDIYrXuM60k+eDMonzGJzK01PjrCE+YxdStrmmu/p4vMRwVaEM2ZRCDlF3ZICaeb8/Pi+FqAl5klwGVRndhUdAx0rB9djfT+Selmu0UkyfMvmXXmbecSyFzSFEKU6CCe8WI861YeMX0nAJcpIBTVjV0qNxexenTSG4PhbLL93MCCCbHMA3Qs48IV/UMe1u+h1pJWVkwzKJStTsPzF8xCHHJn12POBpmJm5aKVTXMeQGvqsXc/CMc4vbTQEA7FkhJ8HMAYvB5io0CQB4qJqz7P8AHeDi1kJfJMmnaK0Y2b+tf7j947+Om/3F/vP3hYXAqWsgUSAVOdq/aA1AvG1ZE+jI4NIN/Hzf7i/3H7x3+oTf7i/3n7wC6ocFKhtyEoM/qE3+5M/cr7wv6jN/uL/cfvAaSdodXl8INgoL/qM3+4v9yvvC/qMz+4v9x+8DAK5eQhMeXrwg2AK/qE3+4v8AcfvC/qM3+4v9x+8DpUfTfaHOfX+oNgCBxCb/AHF/uP3hDHzf1r/cfvA4Udz68I7WDYoQOITP1r/cqF+PmfrX+5X3iBjtDhLUdPjEJaJTjJhHvq0/MbiojqMZNb31a/mO9NdoaMOvb5feHfhV/pPwibOb5J5Pbt4+538ZM/Wr9x+8d/FTP1K/cY6nCL2PWkES+HqIzFmDaudRVnbev8QZPb2CPu6ITOWGOdVf8jfaJFrWFOCosxIJPJ6eLRPIwFCCw+LH6gjXkIInYMpKSSLEEjVh/wDkiKcs9klfyWQjuQNJzOpOYto5LEPSvkekFLScqrkuNep+YaJZWE7ydCGd7MhROu4aJgkAVNiC9LuG+eu0cjUfUYwlVm/DpXKIBNw6gCc2zX5Vp0JiFMonKSTUmlbjToT9Yu55SoJyFwoUYM7MFBiKHzp1h3D5SAKiuz1Z6mwGw8DFK+rpLnsuf09t0ip7M1Y0di/knq/3jnZkoJD0YDqCD/7fCL5eFDgF2evLKQ5fmwHnzjkmSAABUm+gc1AfdwAfhzX/ACibuXXH9/vwF6F1x+yqw2GUUgsddtzuY7BE4AKIBND1hQX9Xd8f9ItCqNHOkdxdTmJdnIe+93L+UB4zFDMUPuCSK6ktRjQqIH+UPxUwlRlDIczPMzXYgML2ygebPrxcuWAUslShTOXJe9HFLdBTeOPs/Z2FFAwUbGpVX6ChHJ/KGzFDMpqBLXDkOHytq3ybeJTISClNiTQJFGIoopJzMHq28EzEoSVBSwXpmSmmjioCXqNB9l2y+4WgSXJ1YOTUihNLct4r/ZlS1y5ylTFkJlNkUpxmolLPYub8hF7xNCfwy5qEhwDWwTX9RpcfLwp/ZRedGISvupISAReig96aGmsaMe5KSfyhHFfBDPUSlLUo/k94hnV03PMv/P0grFBgyWLuwHuu+h2ERpUmmYhTnUhmHMmg9coyrJOCoEsaYyVhwAQwBIYtq4+0C43h6CQQwq5A6Vrcm1IPWjM6tKlw2sQlbF/eozf+sdHSavI8vZl1GGGzoqJmFCbJfXvUc7tsPpAasOoly3mB8BFlPli5JfbnERSn/Zj1eKCcbs85mnJSoCGEVy84cMKrd/GCco9GOgtT6mLdiKd7BfwquXmIenBq5RPn9PvDwsG/owdq+4rlIjTgOY01+USDAjVTdGh6T0boY4pbnQQ1IW2I4EbnzH2hDBD9Rjins49etY6H2p94nAORwwSdz1ekOThgBQ/EQ0E+jpDR1+MEnJKJRH6fH+IenDkj8tG8vOOSUKpT19oPweHcORuCNG1aM+pzrDByZfgwvJJIrlSTZ0+UTScOsGir0ZruDQjwi0VglE2pv6+XKDsPhEEXBAILi71Av1aOXk+rY3H7nRxfTZ7rKPD4Uk1LVpyIqHpSDkywAQsONa3Kalg72PW0FYufLSgjuuKnmxJFdNYyk7ihZwSyiw6CoHOkcjUa2eZ+3o6eHSRxr3dlvPniqSfdAtagYkaXMDSUFTlRplNKbhwOrJ+MQS8S5BpmP6i9fkXGtbwQsd3MKAs4e1iRfr1eObI1RjwPRiAlIHKmta7Wt5CJkTFDvVLJBIFiCefUdfGKszMovsE0q7XHT6jeLvDSlZACCwFaKByuVMxFCxFDqW0gxjwWRG4rGLA0TTNSqqghjRg7+tS0T8jaqBJsmxrY11BgbGpAatSx72jMGyhwbeccWvuJJqWDliS4SokeQBo48oSW11wMSTJ9SyE+KnPjSFEctNA4lk7kKf0LQontIH4PiapiyGQ6aAZWF7EOfPTzciciYUN2WhUQV5lKILEIcZmNHzWDO0QYeWmUl1KcJu3vAuMwJ2F761rFzwvEpnZ1EtZmANGDnn3gachYxoUU2rD0jOSMa6+4Kjb3u6C4oHbQRaGSJbIIJJSVPW5LFxXXl8onnYLvlaGUkOp7kaKYAPvseW752IAQVKNUhQo52JtU2NvhDSXNjLlFXxvCpXh1AKUg5khYBJOwBzXILV5NAfD5CpGHzKUkiYpkg2zJKiSCWd2FvtHcWghBYJSCpPmylUrao2v0gvF4d8NhUFeWq1MzvmJI8sumhJh8fTFfYzCNlHcClOQEh+6FBqkl2LamjCKvGYVizaX60qbN9ollFWbsh3WTmOUm4D1UnVzuCQDbW1XhM8qlHAJJubAnkwNucVZIDJWiv4aCErQdWZLBg5Nzfy+kd4jLMsDu5nbM2zP8vkN4nkYZQS6VNo5LEg6F35VaC56VEd5RNNQ/PVPQf+ULt+RXFNUUuP4Wcx+badBaBBw93t57vtT/AGIvF4Z7rNABqHNdr/xAE7Dq/SQOX0aPV/T8/kgkeb12nUJtgSeH9Of0vDk4HmPOCOy5GOBEdPk51Ih/AjcfGsOOBBrTq5+kTBIh4aDyCkD/ANPHo/xDhgU+j6eJ29NDjE5BtQMMAOo9enhycGIIaHJB9GJyTagNXDhyaJUcOs2pbk9NPGCUorpfpFjLSkIejjboH6UjLqdVHDG2aMGm8jo5J4ahCXvWp8K8xX5RHiZ4KyAHa5FyWoD4P5RFxDiwCCUsSO6K1zGlPTRnZeJWhyuYlzcXDCp7xpyDEi/J/JanUzzv3M9Jg08Ma4RpVTEsK3FRq4+pY+r5X2zxnZrllC1ilcpIo/Ihw+76wTM4s0vMVJOw18IyvF8f2odYqCWrUpNwdhEwY6d0WzkqpFgvixmKNmI0J1JNrsaGkRYdNFOAeT2B33+msUuHqp0hrWNGH+7xYTJuaooAXPJtz0qx2iyUEuhVzyWMrEBIzEmgJs/dbUHS45xZ8NWJsqYZblIZxZqO5zG2vneKWWh5BB94As9HCnb11iLhU/swsHU0DsCAC5fbus0VeGLi38pjXyjT4TDErzFiwSQ6kuCwLsTUs5GjjzssLjSxGYqKQGNSSO6DU/W1bRjv6mFE94hO/wCYPufVKRYyMYpFFOsHUOSkhkuPqk/d6/E12OpU+C4xuIZIqWO1/ePnSvnA8kgkEu7CxAuOemnlA2NpKSXBQSQ76KszaO+r/UHF4nIZbAuruhnqQoiugLKSAeRiY4WM5fJpyUa5SdXWt6bsloUZAcQkqqssqxDgGlA4Y1YDWORbtf2/gTej1TFcKSCVJCVJWXCCXDFiMuj0JPWKaaoy5iZaM6QQ5oyQNtAWoLVbesS4bj2GmlVVSliYElCklyo5SCGLMxSqmwd4EXiCJmSdlYvlJV36ksyhT9JFqkbwrx8fYtTL3A41SVKTMRQgZFB2oAALk+8KRXz8WvOlCEDN3lF2ypCmDaB+64ewItFP2YkzJsxas0pQCxKLKJW4zFOb3XfLRgOZaCk4tExawKGi6sTVLKBbwoLNyALte2kRcMF4wjKvIqZYZ3IOUjMlJYgFqqa9yIsOKz0S5kuVlBySpbKNe8QVEVtcDyHU/H4YYmRlXYEFwA9CDqNhazhopPa9RWuctPd7qcjqpRnUnokO+6RzhEklQX3yR4wA9p2dUzLf4uDnAAPuj/2DRZcKxJUgghiliAX5kWoBQkmvxiv4M3YkOVKBqagkLDEBJDpABo9meL7hkoBKcrORlL/+QJ+A8zEl7iJA5SAw6gh3IqXfS7V5w6TMZ0kZVPuaG5N+R84arB515kKIIYaEhzmBrUmocAVEHdmC1XJGnmzXb1uyroZLkWIllIADMd69L2iTCcMQuqksToC33hykWrQAuG6Hq9PiI7KxGQsQ3x0sA9ekXYcsscuHRTmxxkvcrCU8AknRV2FenKt9IX/83JN0KbmoP5N084LC16n3Wc1c2/d167mHGcs8iPNgHsTuQKGx5x0lqsv5Mx+lxfigAezuH/Qv93NtE0jqPZzDq0WOqjypUNr8IsETTRmL+8C4oQTcCpYAaO46xGcSb902ch2q5Zwe64Iu1xyeeqy/kyelw/iv9Ag9m8NqlZr+rry+UOl+zeHP5Zn7iNA5qnc/CCZM5zXcVZq721Jtz0iRMxYF3LfpNwzswoSXLO9RsRE9Vl/Jk9Jh/Ff6BB7N4ZqJmPtm+rMIar2fw40W+2bw0TbnFlKmFSGozkcrkW0s4vFJxHiHZBiQBqwTQ+A0+kCWsypcyYPS4fxRHjZElIITp/l5fJUYjj3EwixOZzYnUHbz+0F8S4yFKVkO40od7uHeMPxXH5lEC77u3J4wSyTzS9zGjGEX7VQhMUpXeLi78/P5N4Q6ZNYnMoKoA7h7hmDVAa7eMAyVGlj15fLrDFzczivI7ff+IuULZZYXi5zgW66fzA2cZWper9LBvC+0RzdEjSGdoSw39eBizbQrYVKlsCbPbp6+cS4VSszpUaAkirMPKnKIpinyh7Ny0hyKF0klhUHTR9d4Rqw3QROn0KQXDHr0rWm/WApU8upKi5AvqXcV3h6EVfSrHk0NXhFHvJD0JI17l2FywYnrAUUlQ182Mkqf1rGik4OZmRlDghwFFKU8hUsXp4nSMzKQzMSCKv4/wIueGpXmlHMT3wLlmYFkvZ0l6/pMLkiS2XyMEcplKJSSonszlcED8vWhDPUdSaqekBUpJNQSGFwU9mXAYB3fyPhey1KUUut0qWrIFABQKVKomrKopmeuWzwPxbAZyhae6sEJUCnMR3iAtnBU+YCppzJjNHifIzizOp4Opq1ajgULUcPpSFF+S1A7Bm95NGpTNSFF/kkHxotETkT5mdaCClRmJURVSVuspISXKQ501peKn2kVnRKUEgTRL7MpIdQUjRhonOByc7iC/ZSepSSV5QBlbfKSrugXLuSNS5eheOYySrsShaFImhajlWAASpISzHRiS9b1dniuLaLex+IKp+ElTgxUlaQoAEqEsgS15jTUy1gNd9okwGUzVmgLBahoAlWYLN276SH5CLDgygB2R7pmJcpZwxJFjR37zPYRxSVS55diwyinNIIcaMR5l7GAnYQvgeNeWVHXLvclRtsxA6GLBeCTiHJNSCx0bm1wQQRre0VeDwolJUEDKCxSHFAQzUoWLjoIsJUv/phKhlNmFBYHKRoRVoqfLDJdFXg8B2SwQCZRASD7oqEJWwIdQYC1i3OLnCyihBSS2XPW7PX6ExbcHQFAJNUe6ApJSXD+9ZtasPG5Pk8LyKzJ7w/MlQdQFS2UXalq/V4RnJWwbkip4fh1+8miQe8UflICe6wPO/IQZM4TYpmAKNcigMpLiyimhYFqaiLQziAaBLFqunpcdB8oGn4xIfOFKo7S0GYwAfMQnvfDSkXxgkK5Njk4ZJBdPeSwWMqiGagSd+QOsVU/h6yuiixsAK1H5nYgg6V0iwXjhJSspSkJKHB1L3GRTF2Hi9ol4XJUqV/1VZikFWdgHLk2T3QA9KvvV4LgmLb+StwSVJczEhIB1byuwDNsawfJlJcAKYso8wKB21DnSlohwsk9opeVJJ/+NBqQTUkkh7D+YmkpHaF0kkM6CgukOWDjulPTkOjR4VAdEyMKVDuktWvdfY2fUDnEiuHq1ZmLPo9GYJZt3e7NDzisxIAU4IcOUmwJejdKsXiSXigbBTUuwuBt1iwQhVw81FzUnvFiTWrwlcO7vvNelbm9bkPvB+uvnEU2Y9NfGCArZ8kAMFaWL0uHdtqNGO9pPZnEzyDKUkN+pKvBilND/uNrOUlyHmV/5nwoYAnSAdZg5kqHlV4Din2RqzyjinsPjfy5TuASH3uIzc72fmylErSv/wCtQ83Eepca4XK1XOzG3fXbob/zGJ4hg8pNJijRqP8AKLIY4oqfHRRTcOnL3QvM9QsMGbRq3+cNQR+n1zEHYhDDvJPKzP8AF4DmTSRTu/NvpFqil0K2xvZgjfqwA8A0IyuT+P3ENTNSElnPjr4UhCbu/nEaJZBPR3tX5DfxjqZh/KQ4bVj0dUETGbui+uv+4HGFKd61Isw61aKZRHsKwi6KJuWCgQyeoax5/LUvDYYqILKKQcycnvgWKkh3CgctOV7EBycMGdCnI01F9PzdR8IklYgoUH1NQ/kQ0VSVdDIMkT0InZ6LBfugZUzAsEFLH3Scz1sfMTycQhBICDlTMzpoXZ2UCD7pchRBs7GK+dinzCZqSQQzEuzsRQ3qLihBeDZOLKu8QoqoCUmtLFgANBSlvGEmrRbBos+GqnGWQUlYUVMgsHD1IJbMXNK/lghRJWUFRznMCm4e5Vm1qACBuaBo5gpJQkKJNMxZ8xU4cZSw2JYh6G4qTTkUlK099YylJADLSoE7Xsd2vGTI6CxyOAIUAQpKHrlJYpJqUnoXrCg/D4heXuocOasNy91g3hRVcvuCojMT7OHDzFklS0EpVLUAxy1ORISGBboCwNGiD2jwc6ZJExLTgnKtBcuolWZSkkVozF6hj1PqLBQABcO41D784rlezyDnCFFKVuWBsqoJD6EGo1YWZjrlje60OpHmeDxExRl9mkkEgLKh3kZk3axBCWJDa2zRrF4YTEqJAce8+ZjRq6OQfj4xUcT9m58ub31ZkBRyGoDlS1e6B/kBQsyQItuCnOO+oUSz0Cgf0FVAsVJDnXQ1hPmiz4tA3C5BmJVLPdUk9w3cNSoJf3jXceZWBw8xQyAqRNSActGoVM9Q4YXESzMBMQsrQCqWSEqFXRdQUEt3kksHGhfrc8PnJmd1YCiAWoQoOKjl1BrB8al2iOVdEq1TEJQScxKspKUh00cPRm5HlWOK4hMzB0pIfQgEBqHKSaV0J6CGYoqAZDoI1JygvzQWJHMVaIcNMWAFTEiYtTpcJyki4qKc/tFq44KyXH8XCU/9tSnoQ5A3AzAEHXpAvC5pmFS5LoBZhMRfXuqcKbkNTY1ERcQXPlrGaWZspdM4UlJR/wAjmB8eUQYXFSZs/s5K+0CfeACgbUCZgUWvUAddWNslE+Dkzlz5i1IUopPdOZOVmDFLEF6ksoA11pFvxDDIyghRRMoohBYnNSyhsGYeUMwWG7J+zkBJq5oPeJfU31NHpygLiWHHbJExphy5UpLlKidFgZnFB4bXhukDthHCFLW71QQMuRRyCrHJNRY0U9BWzQXNQUpIlk6hQcqrzygl+ggZHA04d1SSpIU2aXnIluTVUsVEupPujWCcPiHU4muklQ90gumhD5nJfXLDIVk2TtAFLSXyh0hXdFK3AJv+ZL8hEkmVtTQNytDlS2jqQWpv1+ZEMKPI5QxnudY6bO3UGvyLRElXePLRoJCOeUp0DVFgfm8BLQlqBO9Ev8QC/nFhOnkC16WcPZ6npA4Up6gNyb6AkQCFdPTtR9kHqHfpr0jE8Zn4oTSoLlZSC5yuLt+Y5UmwttuY32IzFyezrvd/mfKMb7S8IUUGYgpKwXLEIUBZRTVlaU6wUBmaJCwpWIUoKLlIlhBPdu5AamwrGd4hIIV3VZkvc0LeFPjB5llRUpRrW6kkk2ooFt6CK0OHBUehLimltIviUsgKfAw0rbfrRj946tJBNyOo+MJYKhbwLQwo6UBmzPXpEswA0U3JhAolEB7NsPq0PAfc30PyHqkBhQloaxb5dOfWJpZMxISoOHophmH1UKWiAYdRIzP0b08T9ipqIW5p7yS//i1nrU6RTJIZMEx0hWiVEbsQna+vw1grDzE2OYaB1BYHIsyhWr/AvBSeHTVOVCYsgMKEgb2duQp9y5XBCp1KZKcvdFUrUo8jUWuQ3whJcLkZP7B/D8IpUtgTMTmGZLqJS/uFBJd3D1ZtaNB+JyypZAIdwAQxDs9CGpam4fURVyMZ+HYsJYb3QGKy9SSoueoZmgTiPEkzEuhy5qk0FD7wO4pTnoDGaUeS2Ltcmhl8RcByx1AyqAIuxLvWFGe7aV+ftwrXs0AoL2IJSTUMb3JtaFFXhv5BvX2Z7H7PcS7RkrTlBZrXGajAU+Fza0aRcgEULHRyfCpvGak8HmSlFu8hx7lFJoS6Sok07tzX5XmAx3aBiCCkkEFgXB2eho8aMTdVIefPKIuJYUrQoTEpIUllJJVkLPYgd065meM3J9mFSVAy1qWj/NTzJdAaLtMA3DHcKjZLxQD0J8DAGKWhdUrI1IsaNooUgzimSMmiuk8SHZ5Vgu1F0rs9ak/G0MwxKhmAyrqQ+XMSKVCTaxZ9oj4vLlFiSlKy2YXe7GlMzgVeOhKlhKQolnZbEkJ3PN3sXPLStX0x+AWSjEspU5SFEOQQLOe73H2351ifB4rOorZSZkoZd0g/myscpD0+G8D4vGLlkJmGbMKiwKEMEp1GUghQcOM1WN7GCuNzcqUdiQkvqgqStL99JQCDXfnyhv2T9EGHViJqQgFPecij0uahtKOaiHL4BhUy1oCci7JOZRALO1FEpYk97mLmCeEIUjKk9mjMBmKfdo3dADEVO1j0gpaPeC1AF61CQpiCHTcO5HlDJC2B4HiKAlEmoQlISO6vMEg/rLMlgGF+cXGEmS+0IlpSMovcubgHbxinHD0pVnlyw6SVhRU+UkFJKQ9aFVCDfpBoXNAfN3HoNctjYU89YZAaCMbLGZzLrUgsFOohme/wh4Dhy46FvXjEOGlimUZbgkO/xPIb6ROJbNU8tYdCkrCm9KX6dBeHpJ19baQ0Mw1be77xxBAratesEA9732sY4CD6r8DDkqHl61hZg7W59fXwiAIpiwnR/Gu+sRT5YUAzBtS5r8IJI+vP0IGnynBBrsGDQAkUyWMrKCT56eMVE2U5Uk0f/ionqW+sWoA/KcoAIowT1qHPh5QKrK+YAuLlWYuOQDMecKxkZTivAkqABY1IqAouXNdRX9LRip3CZspfZ9iFAlWUpcggUzMavUeet49ax8hMwFJChlTmOXP3mOmVTnfeu8ZvFVJDqRLlpSc0yXVNA5PbFrixcjzdoza4FlBPkxGK4OkSu+Sgs4DKS4FyXLM9Iqzw6WkAqnhLv+tTB2rSn8R61wyUJ0lKlS0zUqPvAALQtILmpIINGy871arxXC+0mkJfKTULkkmWkCwUSUiouAH+MMsjEcEYcezalJSqSoTgUkkghBDf8yHq4bQs93h+E9kcQsPkIDt7yU68yzeNY32OwmGloIcJAysWTLXVku7JFWfXejCG4HiEuRK7P8NNQgFkkBCiSQ7khZzUBL8riB5WHxow6fZKYFAAoKi/d7QBmP8AkG50iwm+wyyH7QKUACoBzcVYpSzijV5xfoTLUsTZgXQAgMAgkWqa5rFgbmhBDmr4jxbPMUCVAB0khyXFwAXATa5XY0TqqySYHFIoDhUSlZUhZUmmZSag7hCgyS3jD8Tj+zoSoHmTferNfaH8R40EpyyhlVqoqzL6JFkj1vGcmTCs6nU6l9ydIba32KTYrFlZJJelAaiujfUbR2QhKkXyKuP0F2cOaoPVxTSIBhS7qoPXreJcTJ7tlDk+2pcGA4Ugpkypik90pNOYbwYsRzEKBkTSwyrWkfp7xblQiFFGwNn1MuUwpFYrAJKs7MoWILeB5WhQoukkNFsD4lPWEgVD6gK63QaQElyGUoLLEFxety9QdH5R2FFT7LV0cGCAQQpCL05AiunwiBClS0MlnDJSHLEbMQA4rrtChRGg2NQmcVCZLIFBmTMBUake6pK2SBXQ9YF45hc7KE6YXSMwSQlGYMS4CQpThgxLeUKFEfBEXHBkJUhMqYXZIykB2SKgFVyOVutXhxTGekkkuSlQoU0UWJBFRUXtChRGRIdPExTlKUmoqyQQXfetjUgQdJmnN3qkGgUUEjdmGlRChRaIFINzvrD0F/VoUKCKcC60+n0jijv/AB5QoUEh0TQ1B5D5NeHFTnpChRCHSRcGpHqsdPha8dhRAEHu94U30p6fziGYO8CAa3ZgwGpc18BChQAgk2W7lhUGj/Ggo8BiYpSCldwE9NQRmJOYP00hQoqfZYuhT1JEkyEApUskpNSymJa4GlC4v0ilxeLVhXGJdQUoBCwhqmin79yHr5QoUWLngrfBX8T4nkWkBP4gLBdpeVUtilu8CWABNtniOVOMt3QZqGBGdiwzOAFMCSCc3nChROidkWP4ymZNaiaH3CCSpqBSdRQ1JGkZLjGPOYy3KCBokDSj12hQoujFWUybaKWShixc7vB6Ei1hChRY0Ih8tPepXmfoI7PLFiARoDV21O+nlChQklwMmSy0JIcpBJv3heFChRlom4//2Q=="/>
          <p:cNvSpPr>
            <a:spLocks noChangeAspect="1" noChangeArrowheads="1"/>
          </p:cNvSpPr>
          <p:nvPr/>
        </p:nvSpPr>
        <p:spPr bwMode="auto">
          <a:xfrm>
            <a:off x="155575" y="-2057400"/>
            <a:ext cx="6400800" cy="42862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1320" name="AutoShape 8" descr="data:image/jpeg;base64,/9j/4AAQSkZJRgABAQAAAQABAAD/2wCEAAkGBxQTEhQUEhQWFhUXGBcYGBcYGBgYFxkXFRcXFxgYGBgYHCggGBolHBcWITEhJSkuLi4uGB8zODMsNygtLisBCgoKDg0OGxAQGywkICQsLCwsLDQsLCwsLCwsLCwsLDQ0LCwsLDQsLCwsLCwsLCwsLCwsLCwsLCwsLCwsLCwsLP/AABEIALgBEwMBIgACEQEDEQH/xAAcAAABBQEBAQAAAAAAAAAAAAAEAAIDBQYBBwj/xAA+EAABAgQEAwUGBQQBBAMBAAABAhEAAyExBBJBUQVhcRMigZHwBjKhscHRFEJSkuEVU2LxciMzgsJDk9IW/8QAGgEAAgMBAQAAAAAAAAAAAAAAAQIAAwQFBv/EACkRAAICAQQBAwQCAwAAAAAAAAABAhEDBBIhMRMUIkEFUVJhofAVkcH/2gAMAwEAAhEDEQA/APTsTiCHa0Z7HTtou5mKRmygglngFeGCjG/Hx2c/JcugHBYcqYiJMfwntASihBrtFjIwxTQefKHIw2TMoEh9Hv4Q/k5tCePimZCXhlIVXSG4zh7l7PBmMmKJKjd4L4bMTNICrfGNLk0txlUYt7SmHCcwgOdwUvaPR8Pw5CReHzpMoB6RUtU0+C56RNcnlp4MRpEmF4cdY2ePmy7CABLFxF6zNrkzvDFPgEw3B0qtSDUYbs3SQFJNCCHB6gxPKBFRHBiwXEwU6xU3JlyUUebYyS0xY2UfnEOSL7jssZ3DF9fvFX2cdOLtHMlw2gXJC7OCuzjvZwwtgnZx3s4K7OF2cAlgvZwuzgrs4XZxCWC9nC7ODEyYevDsVJIYpLEbEaet4Fq6DzVgHZwuzgwyoXZQQWCZI6EQUJUSS5BNgT0gEsDEqNx7B4ZCULWrKVlXdo6kgBr6O5imwfAZ0wApllnZywtd3q0WcrAiRUTcyrFISQBzd66RmzSUo7UzTgUoy3NcGsnEER3C4wpSQB/EZlXEFEM8Rqx6hrGP07qjb6lJ2S8UxhzEOTWBU5jUxFncuYlTNjRtpUZt9uw/Ay61jTYPTLGQkz4vcDxEJSwvGbNBs1YciRfmY1CRCirTPJrCjNsNXkMrlmGaoyQpX5iALjpF5hMYQQFpUDQEEEN5xncJNyKCqjmL+EbTAYxE9ICwTqCfvGzNwujDp+X3yEpmsNopfafFqHZqTorTp8otsXOQhwWJAs9YGWhExipBYWB9VEZ8dJ7mjVltramY/iWLKupLmAUBSWIJbRjGl4j7PlZzSQGZ8pNX/wAX+sCL9nJ4S+V+QIevKN8MsKqzmzxZN10EcG4wojLMNAL6xNMxiVOcwAioxfDpkkgLTlJtUF/KBskTxRb3IPmnFbZBk/FpzMD46QOrGKTZV9taQOqRV+o9eIEcEsnTXXwMWKESl5JE/wDWZmUp0+MV0yao3JPjBRw/wjnYQ6UV0VylJ9sAKXjnZwf2ELsYexKAOyhdlB/Yw6ThnUBE3E2gCcOTYE9A8G4XgM5bEIYEOCSAPvF5kZLJGUNpSu8WHClskB7RRPO0rRpx4It1JmJxGDUg5VpKTsQ3luIbxOQlEuVNQlgXTMSNVOkFfIhLqO4O8elYialTPLSSAWJALPdvIRQ8c4UJsmYlAAUqoaneFj9OhjLm1E5RTiqaNeHTQjJxk7T4M7geFzJlUDm9hZw0UWNwOIw2LWVHNLmLdSTdGck+IBN4vvYPiUyUThJ4ZSQ8kmxRqgdLgaBxYCNHxnhfbpcBlgUO/IxTlzyypZIcNf1l+HTwxOWOfKf9RnJ3DVpqpCgHZ2o/W0Q/huUaL2bxiyFSJrsUkAnUNUF+VukGdn3CnK6RR1GNENcpRtmef09qVJmSGG5RtPZjDdihSZgDlT9KARSnCsaaRelT1q/Un5w2abnGhMGNQlfyEcTxmVJbZr7xk1ubxezJea8RKw6dBC46ihstzZSERAoxbTsLAc7DHaNEZIyyi0BZoXbRIZBjnYw/AnI1M4wZhp8DCTEsqVCSSHjJovZWOLCFASZRaFGfZE0+SRAZMSYeYpHulosFYaGHDQ1pibWuh87EAtMHvCjNeDsPiitIKu61vL5RXDCw78MYRwiyxTkmaiQrKkOz8oZMxAKg3zq8VMmerJlLnnBMlKQzOTGd46NSy30LiPDhOoCxehOj3DRUK4IoLy3i7SFbdN4NwxJFRDLLKCpCvDHI7aKuXwRLup1dW1cEGOL4NKJsR4xaTSQawjKCusL5Zd2P4YdUUOL4CLoUSTcFvgd4rZ/DSk1GzeMaRbpoquxji1pVRST1+vKLo5pL9meeCD64KJHA1KAKWO/KBcTgFSzlUGMa/Coo0vzNvOHHDg+8ArrpEWpafJHpItcGKEiHDD8o2KuEyizhuQLQOrgL+4sNsb+cN6qInpJIzyiSI7KBEaqfwFISwFb5tenSKlWDYsYEc8ZdDS0849kMmYSKwQhQjicNsImGEO0LJoeMZGZ9pOGVTOlUUkhQbRQN/uNXMH4/2kCJCJsuSudMUQOylgqUD+clhRI3bVO8WczDbiKSdKOHmZh/21e8PqOYjLKOx2un/BrjJzVPtfyHYWSysxSCedhV6bRYSceVqMqZIyFswUkAylCgIBHuqD2UA+jsYZLNiKgwUiZEjgUXdklnclVAq8OHpEU2UweC1B4jnqCR3iAOZAHxjQpGdxA0qhZSogDWJUl/dBPMCnmWB8IIlSyOXSp+NoO9fAvjfyRKwSQLl+bQOcJFzKl1qIJMoaiE8rQ/hTMweHvpAv8ATTpGpXhgDSIjhQIdZ2VvToz39KMGYbhoEXIw0ORhoDzNjLTpfAAMOIUHmVChN7H2IlVwZOiiN3rA8zg6vykEaPQxYzyQXqHhsnEbn08Vqc+7LXDH1RSTJJSWIYwgmL7EJSoMR65RVz8OUnlvFsMm7sqlj29AuWHJEPlooISkw9iUcBiRE8jUwxIjvKA0Mmx4nGJTPDc4gyQ+VKBICqDeFaQU2MWp4mwawCX1gn8AlnBU3h9o4jANUl4Vzi1Q6jJOwlU6nKIRMTHcWHEBhLQkY2hpT5JcUkDWOYdTEXiGdLPOOIWRFm3gTdyXC54aIyAecAImQ/tIr8dFnkTOJQAYNQzQGzxxzBcbApUTz8Ok1FHgHiOFSZanZxUddB428YmzGM3I4XiZmJmz5iwmVMShKJJcqQJbsVEd0E5lEgOz3hJqW2uxoOO6+g7hOJCHlzAwfuk0Y/pr8PGLAoUr3AANzXyAhuGxE2RlGXOgqAZxRyz1vVoswpExIWjuOHykNf5RVCUunaLpqPaplTMwR1Wo9KDyEQy+HoBzZQVbmp8DpFoqX6vDeyjRFJGeUm+AVKTEqUxN2cC43EdmHIJG4BIsbs5FRe1YayvoKQsxKmsCoW42pHe09eusBxGUgpaYiyxFOmn8ujfE26t8xEktVzz+X+oFUG0TZIekRGF0v/uI8ROYp618GB+cKNaJSgwoerFIFCQ8KBbJwfOs1cxJrmo4ubpuIWIXMCsoKi3M11jSo4QZqqmiQptiQXdyzUerflEcxHAJmSrOxBLgOEqOQ9Gof+Ih/wDIYrXuM60k+eDMonzGJzK01PjrCE+YxdStrmmu/p4vMRwVaEM2ZRCDlF3ZICaeb8/Pi+FqAl5klwGVRndhUdAx0rB9djfT+Selmu0UkyfMvmXXmbecSyFzSFEKU6CCe8WI861YeMX0nAJcpIBTVjV0qNxexenTSG4PhbLL93MCCCbHMA3Qs48IV/UMe1u+h1pJWVkwzKJStTsPzF8xCHHJn12POBpmJm5aKVTXMeQGvqsXc/CMc4vbTQEA7FkhJ8HMAYvB5io0CQB4qJqz7P8AHeDi1kJfJMmnaK0Y2b+tf7j947+Om/3F/vP3hYXAqWsgUSAVOdq/aA1AvG1ZE+jI4NIN/Hzf7i/3H7x3+oTf7i/3n7wC6ocFKhtyEoM/qE3+5M/cr7wv6jN/uL/cfvAaSdodXl8INgoL/qM3+4v9yvvC/qMz+4v9x+8DAK5eQhMeXrwg2AK/qE3+4v8AcfvC/qM3+4v9x+8DpUfTfaHOfX+oNgCBxCb/AHF/uP3hDHzf1r/cfvA4Udz68I7WDYoQOITP1r/cqF+PmfrX+5X3iBjtDhLUdPjEJaJTjJhHvq0/MbiojqMZNb31a/mO9NdoaMOvb5feHfhV/pPwibOb5J5Pbt4+538ZM/Wr9x+8d/FTP1K/cY6nCL2PWkES+HqIzFmDaudRVnbev8QZPb2CPu6ITOWGOdVf8jfaJFrWFOCosxIJPJ6eLRPIwFCCw+LH6gjXkIInYMpKSSLEEjVh/wDkiKcs9klfyWQjuQNJzOpOYto5LEPSvkekFLScqrkuNep+YaJZWE7ydCGd7MhROu4aJgkAVNiC9LuG+eu0cjUfUYwlVm/DpXKIBNw6gCc2zX5Vp0JiFMonKSTUmlbjToT9Yu55SoJyFwoUYM7MFBiKHzp1h3D5SAKiuz1Z6mwGw8DFK+rpLnsuf09t0ip7M1Y0di/knq/3jnZkoJD0YDqCD/7fCL5eFDgF2evLKQ5fmwHnzjkmSAABUm+gc1AfdwAfhzX/ACibuXXH9/vwF6F1x+yqw2GUUgsddtzuY7BE4AKIBND1hQX9Xd8f9ItCqNHOkdxdTmJdnIe+93L+UB4zFDMUPuCSK6ktRjQqIH+UPxUwlRlDIczPMzXYgML2ygebPrxcuWAUslShTOXJe9HFLdBTeOPs/Z2FFAwUbGpVX6ChHJ/KGzFDMpqBLXDkOHytq3ybeJTISClNiTQJFGIoopJzMHq28EzEoSVBSwXpmSmmjioCXqNB9l2y+4WgSXJ1YOTUihNLct4r/ZlS1y5ylTFkJlNkUpxmolLPYub8hF7xNCfwy5qEhwDWwTX9RpcfLwp/ZRedGISvupISAReig96aGmsaMe5KSfyhHFfBDPUSlLUo/k94hnV03PMv/P0grFBgyWLuwHuu+h2ERpUmmYhTnUhmHMmg9coyrJOCoEsaYyVhwAQwBIYtq4+0C43h6CQQwq5A6Vrcm1IPWjM6tKlw2sQlbF/eozf+sdHSavI8vZl1GGGzoqJmFCbJfXvUc7tsPpAasOoly3mB8BFlPli5JfbnERSn/Zj1eKCcbs85mnJSoCGEVy84cMKrd/GCco9GOgtT6mLdiKd7BfwquXmIenBq5RPn9PvDwsG/owdq+4rlIjTgOY01+USDAjVTdGh6T0boY4pbnQQ1IW2I4EbnzH2hDBD9Rjins49etY6H2p94nAORwwSdz1ekOThgBQ/EQ0E+jpDR1+MEnJKJRH6fH+IenDkj8tG8vOOSUKpT19oPweHcORuCNG1aM+pzrDByZfgwvJJIrlSTZ0+UTScOsGir0ZruDQjwi0VglE2pv6+XKDsPhEEXBAILi71Av1aOXk+rY3H7nRxfTZ7rKPD4Uk1LVpyIqHpSDkywAQsONa3Kalg72PW0FYufLSgjuuKnmxJFdNYyk7ihZwSyiw6CoHOkcjUa2eZ+3o6eHSRxr3dlvPniqSfdAtagYkaXMDSUFTlRplNKbhwOrJ+MQS8S5BpmP6i9fkXGtbwQsd3MKAs4e1iRfr1eObI1RjwPRiAlIHKmta7Wt5CJkTFDvVLJBIFiCefUdfGKszMovsE0q7XHT6jeLvDSlZACCwFaKByuVMxFCxFDqW0gxjwWRG4rGLA0TTNSqqghjRg7+tS0T8jaqBJsmxrY11BgbGpAatSx72jMGyhwbeccWvuJJqWDliS4SokeQBo48oSW11wMSTJ9SyE+KnPjSFEctNA4lk7kKf0LQontIH4PiapiyGQ6aAZWF7EOfPTzciciYUN2WhUQV5lKILEIcZmNHzWDO0QYeWmUl1KcJu3vAuMwJ2F761rFzwvEpnZ1EtZmANGDnn3gachYxoUU2rD0jOSMa6+4Kjb3u6C4oHbQRaGSJbIIJJSVPW5LFxXXl8onnYLvlaGUkOp7kaKYAPvseW752IAQVKNUhQo52JtU2NvhDSXNjLlFXxvCpXh1AKUg5khYBJOwBzXILV5NAfD5CpGHzKUkiYpkg2zJKiSCWd2FvtHcWghBYJSCpPmylUrao2v0gvF4d8NhUFeWq1MzvmJI8sumhJh8fTFfYzCNlHcClOQEh+6FBqkl2LamjCKvGYVizaX60qbN9ollFWbsh3WTmOUm4D1UnVzuCQDbW1XhM8qlHAJJubAnkwNucVZIDJWiv4aCErQdWZLBg5Nzfy+kd4jLMsDu5nbM2zP8vkN4nkYZQS6VNo5LEg6F35VaC56VEd5RNNQ/PVPQf+ULt+RXFNUUuP4Wcx+badBaBBw93t57vtT/AGIvF4Z7rNABqHNdr/xAE7Dq/SQOX0aPV/T8/kgkeb12nUJtgSeH9Of0vDk4HmPOCOy5GOBEdPk51Ih/AjcfGsOOBBrTq5+kTBIh4aDyCkD/ANPHo/xDhgU+j6eJ29NDjE5BtQMMAOo9enhycGIIaHJB9GJyTagNXDhyaJUcOs2pbk9NPGCUorpfpFjLSkIejjboH6UjLqdVHDG2aMGm8jo5J4ahCXvWp8K8xX5RHiZ4KyAHa5FyWoD4P5RFxDiwCCUsSO6K1zGlPTRnZeJWhyuYlzcXDCp7xpyDEi/J/JanUzzv3M9Jg08Ma4RpVTEsK3FRq4+pY+r5X2zxnZrllC1ilcpIo/Ihw+76wTM4s0vMVJOw18IyvF8f2odYqCWrUpNwdhEwY6d0WzkqpFgvixmKNmI0J1JNrsaGkRYdNFOAeT2B33+msUuHqp0hrWNGH+7xYTJuaooAXPJtz0qx2iyUEuhVzyWMrEBIzEmgJs/dbUHS45xZ8NWJsqYZblIZxZqO5zG2vneKWWh5BB94As9HCnb11iLhU/swsHU0DsCAC5fbus0VeGLi38pjXyjT4TDErzFiwSQ6kuCwLsTUs5GjjzssLjSxGYqKQGNSSO6DU/W1bRjv6mFE94hO/wCYPufVKRYyMYpFFOsHUOSkhkuPqk/d6/E12OpU+C4xuIZIqWO1/ePnSvnA8kgkEu7CxAuOemnlA2NpKSXBQSQ76KszaO+r/UHF4nIZbAuruhnqQoiugLKSAeRiY4WM5fJpyUa5SdXWt6bsloUZAcQkqqssqxDgGlA4Y1YDWORbtf2/gTej1TFcKSCVJCVJWXCCXDFiMuj0JPWKaaoy5iZaM6QQ5oyQNtAWoLVbesS4bj2GmlVVSliYElCklyo5SCGLMxSqmwd4EXiCJmSdlYvlJV36ksyhT9JFqkbwrx8fYtTL3A41SVKTMRQgZFB2oAALk+8KRXz8WvOlCEDN3lF2ypCmDaB+64ewItFP2YkzJsxas0pQCxKLKJW4zFOb3XfLRgOZaCk4tExawKGi6sTVLKBbwoLNyALte2kRcMF4wjKvIqZYZ3IOUjMlJYgFqqa9yIsOKz0S5kuVlBySpbKNe8QVEVtcDyHU/H4YYmRlXYEFwA9CDqNhazhopPa9RWuctPd7qcjqpRnUnokO+6RzhEklQX3yR4wA9p2dUzLf4uDnAAPuj/2DRZcKxJUgghiliAX5kWoBQkmvxiv4M3YkOVKBqagkLDEBJDpABo9meL7hkoBKcrORlL/+QJ+A8zEl7iJA5SAw6gh3IqXfS7V5w6TMZ0kZVPuaG5N+R84arB515kKIIYaEhzmBrUmocAVEHdmC1XJGnmzXb1uyroZLkWIllIADMd69L2iTCcMQuqksToC33hykWrQAuG6Hq9PiI7KxGQsQ3x0sA9ekXYcsscuHRTmxxkvcrCU8AknRV2FenKt9IX/83JN0KbmoP5N084LC16n3Wc1c2/d167mHGcs8iPNgHsTuQKGx5x0lqsv5Mx+lxfigAezuH/Qv93NtE0jqPZzDq0WOqjypUNr8IsETTRmL+8C4oQTcCpYAaO46xGcSb902ch2q5Zwe64Iu1xyeeqy/kyelw/iv9Ag9m8NqlZr+rry+UOl+zeHP5Zn7iNA5qnc/CCZM5zXcVZq721Jtz0iRMxYF3LfpNwzswoSXLO9RsRE9Vl/Jk9Jh/Ff6BB7N4ZqJmPtm+rMIar2fw40W+2bw0TbnFlKmFSGozkcrkW0s4vFJxHiHZBiQBqwTQ+A0+kCWsypcyYPS4fxRHjZElIITp/l5fJUYjj3EwixOZzYnUHbz+0F8S4yFKVkO40od7uHeMPxXH5lEC77u3J4wSyTzS9zGjGEX7VQhMUpXeLi78/P5N4Q6ZNYnMoKoA7h7hmDVAa7eMAyVGlj15fLrDFzczivI7ff+IuULZZYXi5zgW66fzA2cZWper9LBvC+0RzdEjSGdoSw39eBizbQrYVKlsCbPbp6+cS4VSszpUaAkirMPKnKIpinyh7Ny0hyKF0klhUHTR9d4Rqw3QROn0KQXDHr0rWm/WApU8upKi5AvqXcV3h6EVfSrHk0NXhFHvJD0JI17l2FywYnrAUUlQ182Mkqf1rGik4OZmRlDghwFFKU8hUsXp4nSMzKQzMSCKv4/wIueGpXmlHMT3wLlmYFkvZ0l6/pMLkiS2XyMEcplKJSSonszlcED8vWhDPUdSaqekBUpJNQSGFwU9mXAYB3fyPhey1KUUut0qWrIFABQKVKomrKopmeuWzwPxbAZyhae6sEJUCnMR3iAtnBU+YCppzJjNHifIzizOp4Opq1ajgULUcPpSFF+S1A7Bm95NGpTNSFF/kkHxotETkT5mdaCClRmJURVSVuspISXKQ501peKn2kVnRKUEgTRL7MpIdQUjRhonOByc7iC/ZSepSSV5QBlbfKSrugXLuSNS5eheOYySrsShaFImhajlWAASpISzHRiS9b1dniuLaLex+IKp+ElTgxUlaQoAEqEsgS15jTUy1gNd9okwGUzVmgLBahoAlWYLN276SH5CLDgygB2R7pmJcpZwxJFjR37zPYRxSVS55diwyinNIIcaMR5l7GAnYQvgeNeWVHXLvclRtsxA6GLBeCTiHJNSCx0bm1wQQRre0VeDwolJUEDKCxSHFAQzUoWLjoIsJUv/phKhlNmFBYHKRoRVoqfLDJdFXg8B2SwQCZRASD7oqEJWwIdQYC1i3OLnCyihBSS2XPW7PX6ExbcHQFAJNUe6ApJSXD+9ZtasPG5Pk8LyKzJ7w/MlQdQFS2UXalq/V4RnJWwbkip4fh1+8miQe8UflICe6wPO/IQZM4TYpmAKNcigMpLiyimhYFqaiLQziAaBLFqunpcdB8oGn4xIfOFKo7S0GYwAfMQnvfDSkXxgkK5Njk4ZJBdPeSwWMqiGagSd+QOsVU/h6yuiixsAK1H5nYgg6V0iwXjhJSspSkJKHB1L3GRTF2Hi9ol4XJUqV/1VZikFWdgHLk2T3QA9KvvV4LgmLb+StwSVJczEhIB1byuwDNsawfJlJcAKYso8wKB21DnSlohwsk9opeVJJ/+NBqQTUkkh7D+YmkpHaF0kkM6CgukOWDjulPTkOjR4VAdEyMKVDuktWvdfY2fUDnEiuHq1ZmLPo9GYJZt3e7NDzisxIAU4IcOUmwJejdKsXiSXigbBTUuwuBt1iwQhVw81FzUnvFiTWrwlcO7vvNelbm9bkPvB+uvnEU2Y9NfGCArZ8kAMFaWL0uHdtqNGO9pPZnEzyDKUkN+pKvBilND/uNrOUlyHmV/5nwoYAnSAdZg5kqHlV4Din2RqzyjinsPjfy5TuASH3uIzc72fmylErSv/wCtQ83Eepca4XK1XOzG3fXbob/zGJ4hg8pNJijRqP8AKLIY4oqfHRRTcOnL3QvM9QsMGbRq3+cNQR+n1zEHYhDDvJPKzP8AF4DmTSRTu/NvpFqil0K2xvZgjfqwA8A0IyuT+P3ENTNSElnPjr4UhCbu/nEaJZBPR3tX5DfxjqZh/KQ4bVj0dUETGbui+uv+4HGFKd61Isw61aKZRHsKwi6KJuWCgQyeoax5/LUvDYYqILKKQcycnvgWKkh3CgctOV7EBycMGdCnI01F9PzdR8IklYgoUH1NQ/kQ0VSVdDIMkT0InZ6LBfugZUzAsEFLH3Scz1sfMTycQhBICDlTMzpoXZ2UCD7pchRBs7GK+dinzCZqSQQzEuzsRQ3qLihBeDZOLKu8QoqoCUmtLFgANBSlvGEmrRbBos+GqnGWQUlYUVMgsHD1IJbMXNK/lghRJWUFRznMCm4e5Vm1qACBuaBo5gpJQkKJNMxZ8xU4cZSw2JYh6G4qTTkUlK099YylJADLSoE7Xsd2vGTI6CxyOAIUAQpKHrlJYpJqUnoXrCg/D4heXuocOasNy91g3hRVcvuCojMT7OHDzFklS0EpVLUAxy1ORISGBboCwNGiD2jwc6ZJExLTgnKtBcuolWZSkkVozF6hj1PqLBQABcO41D784rlezyDnCFFKVuWBsqoJD6EGo1YWZjrlje60OpHmeDxExRl9mkkEgLKh3kZk3axBCWJDa2zRrF4YTEqJAce8+ZjRq6OQfj4xUcT9m58ub31ZkBRyGoDlS1e6B/kBQsyQItuCnOO+oUSz0Cgf0FVAsVJDnXQ1hPmiz4tA3C5BmJVLPdUk9w3cNSoJf3jXceZWBw8xQyAqRNSActGoVM9Q4YXESzMBMQsrQCqWSEqFXRdQUEt3kksHGhfrc8PnJmd1YCiAWoQoOKjl1BrB8al2iOVdEq1TEJQScxKspKUh00cPRm5HlWOK4hMzB0pIfQgEBqHKSaV0J6CGYoqAZDoI1JygvzQWJHMVaIcNMWAFTEiYtTpcJyki4qKc/tFq44KyXH8XCU/9tSnoQ5A3AzAEHXpAvC5pmFS5LoBZhMRfXuqcKbkNTY1ERcQXPlrGaWZspdM4UlJR/wAjmB8eUQYXFSZs/s5K+0CfeACgbUCZgUWvUAddWNslE+Dkzlz5i1IUopPdOZOVmDFLEF6ksoA11pFvxDDIyghRRMoohBYnNSyhsGYeUMwWG7J+zkBJq5oPeJfU31NHpygLiWHHbJExphy5UpLlKidFgZnFB4bXhukDthHCFLW71QQMuRRyCrHJNRY0U9BWzQXNQUpIlk6hQcqrzygl+ggZHA04d1SSpIU2aXnIluTVUsVEupPujWCcPiHU4muklQ90gumhD5nJfXLDIVk2TtAFLSXyh0hXdFK3AJv+ZL8hEkmVtTQNytDlS2jqQWpv1+ZEMKPI5QxnudY6bO3UGvyLRElXePLRoJCOeUp0DVFgfm8BLQlqBO9Ev8QC/nFhOnkC16WcPZ6npA4Up6gNyb6AkQCFdPTtR9kHqHfpr0jE8Zn4oTSoLlZSC5yuLt+Y5UmwttuY32IzFyezrvd/mfKMb7S8IUUGYgpKwXLEIUBZRTVlaU6wUBmaJCwpWIUoKLlIlhBPdu5AamwrGd4hIIV3VZkvc0LeFPjB5llRUpRrW6kkk2ooFt6CK0OHBUehLimltIviUsgKfAw0rbfrRj946tJBNyOo+MJYKhbwLQwo6UBmzPXpEswA0U3JhAolEB7NsPq0PAfc30PyHqkBhQloaxb5dOfWJpZMxISoOHophmH1UKWiAYdRIzP0b08T9ipqIW5p7yS//i1nrU6RTJIZMEx0hWiVEbsQna+vw1grDzE2OYaB1BYHIsyhWr/AvBSeHTVOVCYsgMKEgb2duQp9y5XBCp1KZKcvdFUrUo8jUWuQ3whJcLkZP7B/D8IpUtgTMTmGZLqJS/uFBJd3D1ZtaNB+JyypZAIdwAQxDs9CGpam4fURVyMZ+HYsJYb3QGKy9SSoueoZmgTiPEkzEuhy5qk0FD7wO4pTnoDGaUeS2Ltcmhl8RcByx1AyqAIuxLvWFGe7aV+ftwrXs0AoL2IJSTUMb3JtaFFXhv5BvX2Z7H7PcS7RkrTlBZrXGajAU+Fza0aRcgEULHRyfCpvGak8HmSlFu8hx7lFJoS6Sok07tzX5XmAx3aBiCCkkEFgXB2eho8aMTdVIefPKIuJYUrQoTEpIUllJJVkLPYgd065meM3J9mFSVAy1qWj/NTzJdAaLtMA3DHcKjZLxQD0J8DAGKWhdUrI1IsaNooUgzimSMmiuk8SHZ5Vgu1F0rs9ak/G0MwxKhmAyrqQ+XMSKVCTaxZ9oj4vLlFiSlKy2YXe7GlMzgVeOhKlhKQolnZbEkJ3PN3sXPLStX0x+AWSjEspU5SFEOQQLOe73H2351ifB4rOorZSZkoZd0g/myscpD0+G8D4vGLlkJmGbMKiwKEMEp1GUghQcOM1WN7GCuNzcqUdiQkvqgqStL99JQCDXfnyhv2T9EGHViJqQgFPecij0uahtKOaiHL4BhUy1oCci7JOZRALO1FEpYk97mLmCeEIUjKk9mjMBmKfdo3dADEVO1j0gpaPeC1AF61CQpiCHTcO5HlDJC2B4HiKAlEmoQlISO6vMEg/rLMlgGF+cXGEmS+0IlpSMovcubgHbxinHD0pVnlyw6SVhRU+UkFJKQ9aFVCDfpBoXNAfN3HoNctjYU89YZAaCMbLGZzLrUgsFOohme/wh4Dhy46FvXjEOGlimUZbgkO/xPIb6ROJbNU8tYdCkrCm9KX6dBeHpJ19baQ0Mw1be77xxBAratesEA9732sY4CD6r8DDkqHl61hZg7W59fXwiAIpiwnR/Gu+sRT5YUAzBtS5r8IJI+vP0IGnynBBrsGDQAkUyWMrKCT56eMVE2U5Uk0f/ionqW+sWoA/KcoAIowT1qHPh5QKrK+YAuLlWYuOQDMecKxkZTivAkqABY1IqAouXNdRX9LRip3CZspfZ9iFAlWUpcggUzMavUeet49ax8hMwFJChlTmOXP3mOmVTnfeu8ZvFVJDqRLlpSc0yXVNA5PbFrixcjzdoza4FlBPkxGK4OkSu+Sgs4DKS4FyXLM9Iqzw6WkAqnhLv+tTB2rSn8R61wyUJ0lKlS0zUqPvAALQtILmpIINGy871arxXC+0mkJfKTULkkmWkCwUSUiouAH+MMsjEcEYcezalJSqSoTgUkkghBDf8yHq4bQs93h+E9kcQsPkIDt7yU68yzeNY32OwmGloIcJAysWTLXVku7JFWfXejCG4HiEuRK7P8NNQgFkkBCiSQ7khZzUBL8riB5WHxow6fZKYFAAoKi/d7QBmP8AkG50iwm+wyyH7QKUACoBzcVYpSzijV5xfoTLUsTZgXQAgMAgkWqa5rFgbmhBDmr4jxbPMUCVAB0khyXFwAXATa5XY0TqqySYHFIoDhUSlZUhZUmmZSag7hCgyS3jD8Tj+zoSoHmTferNfaH8R40EpyyhlVqoqzL6JFkj1vGcmTCs6nU6l9ydIba32KTYrFlZJJelAaiujfUbR2QhKkXyKuP0F2cOaoPVxTSIBhS7qoPXreJcTJ7tlDk+2pcGA4Ugpkypik90pNOYbwYsRzEKBkTSwyrWkfp7xblQiFFGwNn1MuUwpFYrAJKs7MoWILeB5WhQoukkNFsD4lPWEgVD6gK63QaQElyGUoLLEFxety9QdH5R2FFT7LV0cGCAQQpCL05AiunwiBClS0MlnDJSHLEbMQA4rrtChRGg2NQmcVCZLIFBmTMBUake6pK2SBXQ9YF45hc7KE6YXSMwSQlGYMS4CQpThgxLeUKFEfBEXHBkJUhMqYXZIykB2SKgFVyOVutXhxTGekkkuSlQoU0UWJBFRUXtChRGRIdPExTlKUmoqyQQXfetjUgQdJmnN3qkGgUUEjdmGlRChRaIFINzvrD0F/VoUKCKcC60+n0jijv/AB5QoUEh0TQ1B5D5NeHFTnpChRCHSRcGpHqsdPha8dhRAEHu94U30p6fziGYO8CAa3ZgwGpc18BChQAgk2W7lhUGj/Ggo8BiYpSCldwE9NQRmJOYP00hQoqfZYuhT1JEkyEApUskpNSymJa4GlC4v0ilxeLVhXGJdQUoBCwhqmin79yHr5QoUWLngrfBX8T4nkWkBP4gLBdpeVUtilu8CWABNtniOVOMt3QZqGBGdiwzOAFMCSCc3nChROidkWP4ymZNaiaH3CCSpqBSdRQ1JGkZLjGPOYy3KCBokDSj12hQoujFWUybaKWShixc7vB6Ei1hChRY0Ih8tPepXmfoI7PLFiARoDV21O+nlChQklwMmSy0JIcpBJv3heFChRlom4//2Q=="/>
          <p:cNvSpPr>
            <a:spLocks noChangeAspect="1" noChangeArrowheads="1"/>
          </p:cNvSpPr>
          <p:nvPr/>
        </p:nvSpPr>
        <p:spPr bwMode="auto">
          <a:xfrm>
            <a:off x="155575" y="-2057400"/>
            <a:ext cx="6400800" cy="42862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1322" name="AutoShape 10" descr="data:image/jpeg;base64,/9j/4AAQSkZJRgABAQAAAQABAAD/2wCEAAkGBxQTEhQUEhQWFhUXGBcYGBcYGBgYFxkXFRcXFxgYGBgYHCggGBolHBcWITEhJSkuLi4uGB8zODMsNygtLisBCgoKDg0OGxAQGywkICQsLCwsLDQsLCwsLCwsLCwsLDQ0LCwsLDQsLCwsLCwsLCwsLCwsLCwsLCwsLCwsLCwsLP/AABEIALgBEwMBIgACEQEDEQH/xAAcAAABBQEBAQAAAAAAAAAAAAAEAAIDBQYBBwj/xAA+EAABAgQEAwUGBQQBBAMBAAABAhEAAyExBBJBUQVhcRMigZHwBjKhscHRFEJSkuEVU2LxciMzgsJDk9IW/8QAGgEAAgMBAQAAAAAAAAAAAAAAAQIAAwQFBv/EACkRAAICAQQBAwQCAwAAAAAAAAABAhEDBBIhMRMUIkEFUVJhofAVkcH/2gAMAwEAAhEDEQA/APTsTiCHa0Z7HTtou5mKRmygglngFeGCjG/Hx2c/JcugHBYcqYiJMfwntASihBrtFjIwxTQefKHIw2TMoEh9Hv4Q/k5tCePimZCXhlIVXSG4zh7l7PBmMmKJKjd4L4bMTNICrfGNLk0txlUYt7SmHCcwgOdwUvaPR8Pw5CReHzpMoB6RUtU0+C56RNcnlp4MRpEmF4cdY2ePmy7CABLFxF6zNrkzvDFPgEw3B0qtSDUYbs3SQFJNCCHB6gxPKBFRHBiwXEwU6xU3JlyUUebYyS0xY2UfnEOSL7jssZ3DF9fvFX2cdOLtHMlw2gXJC7OCuzjvZwwtgnZx3s4K7OF2cAlgvZwuzgrs4XZxCWC9nC7ODEyYevDsVJIYpLEbEaet4Fq6DzVgHZwuzgwyoXZQQWCZI6EQUJUSS5BNgT0gEsDEqNx7B4ZCULWrKVlXdo6kgBr6O5imwfAZ0wApllnZywtd3q0WcrAiRUTcyrFISQBzd66RmzSUo7UzTgUoy3NcGsnEER3C4wpSQB/EZlXEFEM8Rqx6hrGP07qjb6lJ2S8UxhzEOTWBU5jUxFncuYlTNjRtpUZt9uw/Ay61jTYPTLGQkz4vcDxEJSwvGbNBs1YciRfmY1CRCirTPJrCjNsNXkMrlmGaoyQpX5iALjpF5hMYQQFpUDQEEEN5xncJNyKCqjmL+EbTAYxE9ICwTqCfvGzNwujDp+X3yEpmsNopfafFqHZqTorTp8otsXOQhwWJAs9YGWhExipBYWB9VEZ8dJ7mjVltramY/iWLKupLmAUBSWIJbRjGl4j7PlZzSQGZ8pNX/wAX+sCL9nJ4S+V+QIevKN8MsKqzmzxZN10EcG4wojLMNAL6xNMxiVOcwAioxfDpkkgLTlJtUF/KBskTxRb3IPmnFbZBk/FpzMD46QOrGKTZV9taQOqRV+o9eIEcEsnTXXwMWKESl5JE/wDWZmUp0+MV0yao3JPjBRw/wjnYQ6UV0VylJ9sAKXjnZwf2ELsYexKAOyhdlB/Yw6ThnUBE3E2gCcOTYE9A8G4XgM5bEIYEOCSAPvF5kZLJGUNpSu8WHClskB7RRPO0rRpx4It1JmJxGDUg5VpKTsQ3luIbxOQlEuVNQlgXTMSNVOkFfIhLqO4O8elYialTPLSSAWJALPdvIRQ8c4UJsmYlAAUqoaneFj9OhjLm1E5RTiqaNeHTQjJxk7T4M7geFzJlUDm9hZw0UWNwOIw2LWVHNLmLdSTdGck+IBN4vvYPiUyUThJ4ZSQ8kmxRqgdLgaBxYCNHxnhfbpcBlgUO/IxTlzyypZIcNf1l+HTwxOWOfKf9RnJ3DVpqpCgHZ2o/W0Q/huUaL2bxiyFSJrsUkAnUNUF+VukGdn3CnK6RR1GNENcpRtmef09qVJmSGG5RtPZjDdihSZgDlT9KARSnCsaaRelT1q/Un5w2abnGhMGNQlfyEcTxmVJbZr7xk1ubxezJea8RKw6dBC46ihstzZSERAoxbTsLAc7DHaNEZIyyi0BZoXbRIZBjnYw/AnI1M4wZhp8DCTEsqVCSSHjJovZWOLCFASZRaFGfZE0+SRAZMSYeYpHulosFYaGHDQ1pibWuh87EAtMHvCjNeDsPiitIKu61vL5RXDCw78MYRwiyxTkmaiQrKkOz8oZMxAKg3zq8VMmerJlLnnBMlKQzOTGd46NSy30LiPDhOoCxehOj3DRUK4IoLy3i7SFbdN4NwxJFRDLLKCpCvDHI7aKuXwRLup1dW1cEGOL4NKJsR4xaTSQawjKCusL5Zd2P4YdUUOL4CLoUSTcFvgd4rZ/DSk1GzeMaRbpoquxji1pVRST1+vKLo5pL9meeCD64KJHA1KAKWO/KBcTgFSzlUGMa/Coo0vzNvOHHDg+8ArrpEWpafJHpItcGKEiHDD8o2KuEyizhuQLQOrgL+4sNsb+cN6qInpJIzyiSI7KBEaqfwFISwFb5tenSKlWDYsYEc8ZdDS0849kMmYSKwQhQjicNsImGEO0LJoeMZGZ9pOGVTOlUUkhQbRQN/uNXMH4/2kCJCJsuSudMUQOylgqUD+clhRI3bVO8WczDbiKSdKOHmZh/21e8PqOYjLKOx2un/BrjJzVPtfyHYWSysxSCedhV6bRYSceVqMqZIyFswUkAylCgIBHuqD2UA+jsYZLNiKgwUiZEjgUXdklnclVAq8OHpEU2UweC1B4jnqCR3iAOZAHxjQpGdxA0qhZSogDWJUl/dBPMCnmWB8IIlSyOXSp+NoO9fAvjfyRKwSQLl+bQOcJFzKl1qIJMoaiE8rQ/hTMweHvpAv8ATTpGpXhgDSIjhQIdZ2VvToz39KMGYbhoEXIw0ORhoDzNjLTpfAAMOIUHmVChN7H2IlVwZOiiN3rA8zg6vykEaPQxYzyQXqHhsnEbn08Vqc+7LXDH1RSTJJSWIYwgmL7EJSoMR65RVz8OUnlvFsMm7sqlj29AuWHJEPlooISkw9iUcBiRE8jUwxIjvKA0Mmx4nGJTPDc4gyQ+VKBICqDeFaQU2MWp4mwawCX1gn8AlnBU3h9o4jANUl4Vzi1Q6jJOwlU6nKIRMTHcWHEBhLQkY2hpT5JcUkDWOYdTEXiGdLPOOIWRFm3gTdyXC54aIyAecAImQ/tIr8dFnkTOJQAYNQzQGzxxzBcbApUTz8Ok1FHgHiOFSZanZxUddB428YmzGM3I4XiZmJmz5iwmVMShKJJcqQJbsVEd0E5lEgOz3hJqW2uxoOO6+g7hOJCHlzAwfuk0Y/pr8PGLAoUr3AANzXyAhuGxE2RlGXOgqAZxRyz1vVoswpExIWjuOHykNf5RVCUunaLpqPaplTMwR1Wo9KDyEQy+HoBzZQVbmp8DpFoqX6vDeyjRFJGeUm+AVKTEqUxN2cC43EdmHIJG4BIsbs5FRe1YayvoKQsxKmsCoW42pHe09eusBxGUgpaYiyxFOmn8ujfE26t8xEktVzz+X+oFUG0TZIekRGF0v/uI8ROYp618GB+cKNaJSgwoerFIFCQ8KBbJwfOs1cxJrmo4ubpuIWIXMCsoKi3M11jSo4QZqqmiQptiQXdyzUerflEcxHAJmSrOxBLgOEqOQ9Gof+Ih/wDIYrXuM60k+eDMonzGJzK01PjrCE+YxdStrmmu/p4vMRwVaEM2ZRCDlF3ZICaeb8/Pi+FqAl5klwGVRndhUdAx0rB9djfT+Selmu0UkyfMvmXXmbecSyFzSFEKU6CCe8WI861YeMX0nAJcpIBTVjV0qNxexenTSG4PhbLL93MCCCbHMA3Qs48IV/UMe1u+h1pJWVkwzKJStTsPzF8xCHHJn12POBpmJm5aKVTXMeQGvqsXc/CMc4vbTQEA7FkhJ8HMAYvB5io0CQB4qJqz7P8AHeDi1kJfJMmnaK0Y2b+tf7j947+Om/3F/vP3hYXAqWsgUSAVOdq/aA1AvG1ZE+jI4NIN/Hzf7i/3H7x3+oTf7i/3n7wC6ocFKhtyEoM/qE3+5M/cr7wv6jN/uL/cfvAaSdodXl8INgoL/qM3+4v9yvvC/qMz+4v9x+8DAK5eQhMeXrwg2AK/qE3+4v8AcfvC/qM3+4v9x+8DpUfTfaHOfX+oNgCBxCb/AHF/uP3hDHzf1r/cfvA4Udz68I7WDYoQOITP1r/cqF+PmfrX+5X3iBjtDhLUdPjEJaJTjJhHvq0/MbiojqMZNb31a/mO9NdoaMOvb5feHfhV/pPwibOb5J5Pbt4+538ZM/Wr9x+8d/FTP1K/cY6nCL2PWkES+HqIzFmDaudRVnbev8QZPb2CPu6ITOWGOdVf8jfaJFrWFOCosxIJPJ6eLRPIwFCCw+LH6gjXkIInYMpKSSLEEjVh/wDkiKcs9klfyWQjuQNJzOpOYto5LEPSvkekFLScqrkuNep+YaJZWE7ydCGd7MhROu4aJgkAVNiC9LuG+eu0cjUfUYwlVm/DpXKIBNw6gCc2zX5Vp0JiFMonKSTUmlbjToT9Yu55SoJyFwoUYM7MFBiKHzp1h3D5SAKiuz1Z6mwGw8DFK+rpLnsuf09t0ip7M1Y0di/knq/3jnZkoJD0YDqCD/7fCL5eFDgF2evLKQ5fmwHnzjkmSAABUm+gc1AfdwAfhzX/ACibuXXH9/vwF6F1x+yqw2GUUgsddtzuY7BE4AKIBND1hQX9Xd8f9ItCqNHOkdxdTmJdnIe+93L+UB4zFDMUPuCSK6ktRjQqIH+UPxUwlRlDIczPMzXYgML2ygebPrxcuWAUslShTOXJe9HFLdBTeOPs/Z2FFAwUbGpVX6ChHJ/KGzFDMpqBLXDkOHytq3ybeJTISClNiTQJFGIoopJzMHq28EzEoSVBSwXpmSmmjioCXqNB9l2y+4WgSXJ1YOTUihNLct4r/ZlS1y5ylTFkJlNkUpxmolLPYub8hF7xNCfwy5qEhwDWwTX9RpcfLwp/ZRedGISvupISAReig96aGmsaMe5KSfyhHFfBDPUSlLUo/k94hnV03PMv/P0grFBgyWLuwHuu+h2ERpUmmYhTnUhmHMmg9coyrJOCoEsaYyVhwAQwBIYtq4+0C43h6CQQwq5A6Vrcm1IPWjM6tKlw2sQlbF/eozf+sdHSavI8vZl1GGGzoqJmFCbJfXvUc7tsPpAasOoly3mB8BFlPli5JfbnERSn/Zj1eKCcbs85mnJSoCGEVy84cMKrd/GCco9GOgtT6mLdiKd7BfwquXmIenBq5RPn9PvDwsG/owdq+4rlIjTgOY01+USDAjVTdGh6T0boY4pbnQQ1IW2I4EbnzH2hDBD9Rjins49etY6H2p94nAORwwSdz1ekOThgBQ/EQ0E+jpDR1+MEnJKJRH6fH+IenDkj8tG8vOOSUKpT19oPweHcORuCNG1aM+pzrDByZfgwvJJIrlSTZ0+UTScOsGir0ZruDQjwi0VglE2pv6+XKDsPhEEXBAILi71Av1aOXk+rY3H7nRxfTZ7rKPD4Uk1LVpyIqHpSDkywAQsONa3Kalg72PW0FYufLSgjuuKnmxJFdNYyk7ihZwSyiw6CoHOkcjUa2eZ+3o6eHSRxr3dlvPniqSfdAtagYkaXMDSUFTlRplNKbhwOrJ+MQS8S5BpmP6i9fkXGtbwQsd3MKAs4e1iRfr1eObI1RjwPRiAlIHKmta7Wt5CJkTFDvVLJBIFiCefUdfGKszMovsE0q7XHT6jeLvDSlZACCwFaKByuVMxFCxFDqW0gxjwWRG4rGLA0TTNSqqghjRg7+tS0T8jaqBJsmxrY11BgbGpAatSx72jMGyhwbeccWvuJJqWDliS4SokeQBo48oSW11wMSTJ9SyE+KnPjSFEctNA4lk7kKf0LQontIH4PiapiyGQ6aAZWF7EOfPTzciciYUN2WhUQV5lKILEIcZmNHzWDO0QYeWmUl1KcJu3vAuMwJ2F761rFzwvEpnZ1EtZmANGDnn3gachYxoUU2rD0jOSMa6+4Kjb3u6C4oHbQRaGSJbIIJJSVPW5LFxXXl8onnYLvlaGUkOp7kaKYAPvseW752IAQVKNUhQo52JtU2NvhDSXNjLlFXxvCpXh1AKUg5khYBJOwBzXILV5NAfD5CpGHzKUkiYpkg2zJKiSCWd2FvtHcWghBYJSCpPmylUrao2v0gvF4d8NhUFeWq1MzvmJI8sumhJh8fTFfYzCNlHcClOQEh+6FBqkl2LamjCKvGYVizaX60qbN9ollFWbsh3WTmOUm4D1UnVzuCQDbW1XhM8qlHAJJubAnkwNucVZIDJWiv4aCErQdWZLBg5Nzfy+kd4jLMsDu5nbM2zP8vkN4nkYZQS6VNo5LEg6F35VaC56VEd5RNNQ/PVPQf+ULt+RXFNUUuP4Wcx+badBaBBw93t57vtT/AGIvF4Z7rNABqHNdr/xAE7Dq/SQOX0aPV/T8/kgkeb12nUJtgSeH9Of0vDk4HmPOCOy5GOBEdPk51Ih/AjcfGsOOBBrTq5+kTBIh4aDyCkD/ANPHo/xDhgU+j6eJ29NDjE5BtQMMAOo9enhycGIIaHJB9GJyTagNXDhyaJUcOs2pbk9NPGCUorpfpFjLSkIejjboH6UjLqdVHDG2aMGm8jo5J4ahCXvWp8K8xX5RHiZ4KyAHa5FyWoD4P5RFxDiwCCUsSO6K1zGlPTRnZeJWhyuYlzcXDCp7xpyDEi/J/JanUzzv3M9Jg08Ma4RpVTEsK3FRq4+pY+r5X2zxnZrllC1ilcpIo/Ihw+76wTM4s0vMVJOw18IyvF8f2odYqCWrUpNwdhEwY6d0WzkqpFgvixmKNmI0J1JNrsaGkRYdNFOAeT2B33+msUuHqp0hrWNGH+7xYTJuaooAXPJtz0qx2iyUEuhVzyWMrEBIzEmgJs/dbUHS45xZ8NWJsqYZblIZxZqO5zG2vneKWWh5BB94As9HCnb11iLhU/swsHU0DsCAC5fbus0VeGLi38pjXyjT4TDErzFiwSQ6kuCwLsTUs5GjjzssLjSxGYqKQGNSSO6DU/W1bRjv6mFE94hO/wCYPufVKRYyMYpFFOsHUOSkhkuPqk/d6/E12OpU+C4xuIZIqWO1/ePnSvnA8kgkEu7CxAuOemnlA2NpKSXBQSQ76KszaO+r/UHF4nIZbAuruhnqQoiugLKSAeRiY4WM5fJpyUa5SdXWt6bsloUZAcQkqqssqxDgGlA4Y1YDWORbtf2/gTej1TFcKSCVJCVJWXCCXDFiMuj0JPWKaaoy5iZaM6QQ5oyQNtAWoLVbesS4bj2GmlVVSliYElCklyo5SCGLMxSqmwd4EXiCJmSdlYvlJV36ksyhT9JFqkbwrx8fYtTL3A41SVKTMRQgZFB2oAALk+8KRXz8WvOlCEDN3lF2ypCmDaB+64ewItFP2YkzJsxas0pQCxKLKJW4zFOb3XfLRgOZaCk4tExawKGi6sTVLKBbwoLNyALte2kRcMF4wjKvIqZYZ3IOUjMlJYgFqqa9yIsOKz0S5kuVlBySpbKNe8QVEVtcDyHU/H4YYmRlXYEFwA9CDqNhazhopPa9RWuctPd7qcjqpRnUnokO+6RzhEklQX3yR4wA9p2dUzLf4uDnAAPuj/2DRZcKxJUgghiliAX5kWoBQkmvxiv4M3YkOVKBqagkLDEBJDpABo9meL7hkoBKcrORlL/+QJ+A8zEl7iJA5SAw6gh3IqXfS7V5w6TMZ0kZVPuaG5N+R84arB515kKIIYaEhzmBrUmocAVEHdmC1XJGnmzXb1uyroZLkWIllIADMd69L2iTCcMQuqksToC33hykWrQAuG6Hq9PiI7KxGQsQ3x0sA9ekXYcsscuHRTmxxkvcrCU8AknRV2FenKt9IX/83JN0KbmoP5N084LC16n3Wc1c2/d167mHGcs8iPNgHsTuQKGx5x0lqsv5Mx+lxfigAezuH/Qv93NtE0jqPZzDq0WOqjypUNr8IsETTRmL+8C4oQTcCpYAaO46xGcSb902ch2q5Zwe64Iu1xyeeqy/kyelw/iv9Ag9m8NqlZr+rry+UOl+zeHP5Zn7iNA5qnc/CCZM5zXcVZq721Jtz0iRMxYF3LfpNwzswoSXLO9RsRE9Vl/Jk9Jh/Ff6BB7N4ZqJmPtm+rMIar2fw40W+2bw0TbnFlKmFSGozkcrkW0s4vFJxHiHZBiQBqwTQ+A0+kCWsypcyYPS4fxRHjZElIITp/l5fJUYjj3EwixOZzYnUHbz+0F8S4yFKVkO40od7uHeMPxXH5lEC77u3J4wSyTzS9zGjGEX7VQhMUpXeLi78/P5N4Q6ZNYnMoKoA7h7hmDVAa7eMAyVGlj15fLrDFzczivI7ff+IuULZZYXi5zgW66fzA2cZWper9LBvC+0RzdEjSGdoSw39eBizbQrYVKlsCbPbp6+cS4VSszpUaAkirMPKnKIpinyh7Ny0hyKF0klhUHTR9d4Rqw3QROn0KQXDHr0rWm/WApU8upKi5AvqXcV3h6EVfSrHk0NXhFHvJD0JI17l2FywYnrAUUlQ182Mkqf1rGik4OZmRlDghwFFKU8hUsXp4nSMzKQzMSCKv4/wIueGpXmlHMT3wLlmYFkvZ0l6/pMLkiS2XyMEcplKJSSonszlcED8vWhDPUdSaqekBUpJNQSGFwU9mXAYB3fyPhey1KUUut0qWrIFABQKVKomrKopmeuWzwPxbAZyhae6sEJUCnMR3iAtnBU+YCppzJjNHifIzizOp4Opq1ajgULUcPpSFF+S1A7Bm95NGpTNSFF/kkHxotETkT5mdaCClRmJURVSVuspISXKQ501peKn2kVnRKUEgTRL7MpIdQUjRhonOByc7iC/ZSepSSV5QBlbfKSrugXLuSNS5eheOYySrsShaFImhajlWAASpISzHRiS9b1dniuLaLex+IKp+ElTgxUlaQoAEqEsgS15jTUy1gNd9okwGUzVmgLBahoAlWYLN276SH5CLDgygB2R7pmJcpZwxJFjR37zPYRxSVS55diwyinNIIcaMR5l7GAnYQvgeNeWVHXLvclRtsxA6GLBeCTiHJNSCx0bm1wQQRre0VeDwolJUEDKCxSHFAQzUoWLjoIsJUv/phKhlNmFBYHKRoRVoqfLDJdFXg8B2SwQCZRASD7oqEJWwIdQYC1i3OLnCyihBSS2XPW7PX6ExbcHQFAJNUe6ApJSXD+9ZtasPG5Pk8LyKzJ7w/MlQdQFS2UXalq/V4RnJWwbkip4fh1+8miQe8UflICe6wPO/IQZM4TYpmAKNcigMpLiyimhYFqaiLQziAaBLFqunpcdB8oGn4xIfOFKo7S0GYwAfMQnvfDSkXxgkK5Njk4ZJBdPeSwWMqiGagSd+QOsVU/h6yuiixsAK1H5nYgg6V0iwXjhJSspSkJKHB1L3GRTF2Hi9ol4XJUqV/1VZikFWdgHLk2T3QA9KvvV4LgmLb+StwSVJczEhIB1byuwDNsawfJlJcAKYso8wKB21DnSlohwsk9opeVJJ/+NBqQTUkkh7D+YmkpHaF0kkM6CgukOWDjulPTkOjR4VAdEyMKVDuktWvdfY2fUDnEiuHq1ZmLPo9GYJZt3e7NDzisxIAU4IcOUmwJejdKsXiSXigbBTUuwuBt1iwQhVw81FzUnvFiTWrwlcO7vvNelbm9bkPvB+uvnEU2Y9NfGCArZ8kAMFaWL0uHdtqNGO9pPZnEzyDKUkN+pKvBilND/uNrOUlyHmV/5nwoYAnSAdZg5kqHlV4Din2RqzyjinsPjfy5TuASH3uIzc72fmylErSv/wCtQ83Eepca4XK1XOzG3fXbob/zGJ4hg8pNJijRqP8AKLIY4oqfHRRTcOnL3QvM9QsMGbRq3+cNQR+n1zEHYhDDvJPKzP8AF4DmTSRTu/NvpFqil0K2xvZgjfqwA8A0IyuT+P3ENTNSElnPjr4UhCbu/nEaJZBPR3tX5DfxjqZh/KQ4bVj0dUETGbui+uv+4HGFKd61Isw61aKZRHsKwi6KJuWCgQyeoax5/LUvDYYqILKKQcycnvgWKkh3CgctOV7EBycMGdCnI01F9PzdR8IklYgoUH1NQ/kQ0VSVdDIMkT0InZ6LBfugZUzAsEFLH3Scz1sfMTycQhBICDlTMzpoXZ2UCD7pchRBs7GK+dinzCZqSQQzEuzsRQ3qLihBeDZOLKu8QoqoCUmtLFgANBSlvGEmrRbBos+GqnGWQUlYUVMgsHD1IJbMXNK/lghRJWUFRznMCm4e5Vm1qACBuaBo5gpJQkKJNMxZ8xU4cZSw2JYh6G4qTTkUlK099YylJADLSoE7Xsd2vGTI6CxyOAIUAQpKHrlJYpJqUnoXrCg/D4heXuocOasNy91g3hRVcvuCojMT7OHDzFklS0EpVLUAxy1ORISGBboCwNGiD2jwc6ZJExLTgnKtBcuolWZSkkVozF6hj1PqLBQABcO41D784rlezyDnCFFKVuWBsqoJD6EGo1YWZjrlje60OpHmeDxExRl9mkkEgLKh3kZk3axBCWJDa2zRrF4YTEqJAce8+ZjRq6OQfj4xUcT9m58ub31ZkBRyGoDlS1e6B/kBQsyQItuCnOO+oUSz0Cgf0FVAsVJDnXQ1hPmiz4tA3C5BmJVLPdUk9w3cNSoJf3jXceZWBw8xQyAqRNSActGoVM9Q4YXESzMBMQsrQCqWSEqFXRdQUEt3kksHGhfrc8PnJmd1YCiAWoQoOKjl1BrB8al2iOVdEq1TEJQScxKspKUh00cPRm5HlWOK4hMzB0pIfQgEBqHKSaV0J6CGYoqAZDoI1JygvzQWJHMVaIcNMWAFTEiYtTpcJyki4qKc/tFq44KyXH8XCU/9tSnoQ5A3AzAEHXpAvC5pmFS5LoBZhMRfXuqcKbkNTY1ERcQXPlrGaWZspdM4UlJR/wAjmB8eUQYXFSZs/s5K+0CfeACgbUCZgUWvUAddWNslE+Dkzlz5i1IUopPdOZOVmDFLEF6ksoA11pFvxDDIyghRRMoohBYnNSyhsGYeUMwWG7J+zkBJq5oPeJfU31NHpygLiWHHbJExphy5UpLlKidFgZnFB4bXhukDthHCFLW71QQMuRRyCrHJNRY0U9BWzQXNQUpIlk6hQcqrzygl+ggZHA04d1SSpIU2aXnIluTVUsVEupPujWCcPiHU4muklQ90gumhD5nJfXLDIVk2TtAFLSXyh0hXdFK3AJv+ZL8hEkmVtTQNytDlS2jqQWpv1+ZEMKPI5QxnudY6bO3UGvyLRElXePLRoJCOeUp0DVFgfm8BLQlqBO9Ev8QC/nFhOnkC16WcPZ6npA4Up6gNyb6AkQCFdPTtR9kHqHfpr0jE8Zn4oTSoLlZSC5yuLt+Y5UmwttuY32IzFyezrvd/mfKMb7S8IUUGYgpKwXLEIUBZRTVlaU6wUBmaJCwpWIUoKLlIlhBPdu5AamwrGd4hIIV3VZkvc0LeFPjB5llRUpRrW6kkk2ooFt6CK0OHBUehLimltIviUsgKfAw0rbfrRj946tJBNyOo+MJYKhbwLQwo6UBmzPXpEswA0U3JhAolEB7NsPq0PAfc30PyHqkBhQloaxb5dOfWJpZMxISoOHophmH1UKWiAYdRIzP0b08T9ipqIW5p7yS//i1nrU6RTJIZMEx0hWiVEbsQna+vw1grDzE2OYaB1BYHIsyhWr/AvBSeHTVOVCYsgMKEgb2duQp9y5XBCp1KZKcvdFUrUo8jUWuQ3whJcLkZP7B/D8IpUtgTMTmGZLqJS/uFBJd3D1ZtaNB+JyypZAIdwAQxDs9CGpam4fURVyMZ+HYsJYb3QGKy9SSoueoZmgTiPEkzEuhy5qk0FD7wO4pTnoDGaUeS2Ltcmhl8RcByx1AyqAIuxLvWFGe7aV+ftwrXs0AoL2IJSTUMb3JtaFFXhv5BvX2Z7H7PcS7RkrTlBZrXGajAU+Fza0aRcgEULHRyfCpvGak8HmSlFu8hx7lFJoS6Sok07tzX5XmAx3aBiCCkkEFgXB2eho8aMTdVIefPKIuJYUrQoTEpIUllJJVkLPYgd065meM3J9mFSVAy1qWj/NTzJdAaLtMA3DHcKjZLxQD0J8DAGKWhdUrI1IsaNooUgzimSMmiuk8SHZ5Vgu1F0rs9ak/G0MwxKhmAyrqQ+XMSKVCTaxZ9oj4vLlFiSlKy2YXe7GlMzgVeOhKlhKQolnZbEkJ3PN3sXPLStX0x+AWSjEspU5SFEOQQLOe73H2351ifB4rOorZSZkoZd0g/myscpD0+G8D4vGLlkJmGbMKiwKEMEp1GUghQcOM1WN7GCuNzcqUdiQkvqgqStL99JQCDXfnyhv2T9EGHViJqQgFPecij0uahtKOaiHL4BhUy1oCci7JOZRALO1FEpYk97mLmCeEIUjKk9mjMBmKfdo3dADEVO1j0gpaPeC1AF61CQpiCHTcO5HlDJC2B4HiKAlEmoQlISO6vMEg/rLMlgGF+cXGEmS+0IlpSMovcubgHbxinHD0pVnlyw6SVhRU+UkFJKQ9aFVCDfpBoXNAfN3HoNctjYU89YZAaCMbLGZzLrUgsFOohme/wh4Dhy46FvXjEOGlimUZbgkO/xPIb6ROJbNU8tYdCkrCm9KX6dBeHpJ19baQ0Mw1be77xxBAratesEA9732sY4CD6r8DDkqHl61hZg7W59fXwiAIpiwnR/Gu+sRT5YUAzBtS5r8IJI+vP0IGnynBBrsGDQAkUyWMrKCT56eMVE2U5Uk0f/ionqW+sWoA/KcoAIowT1qHPh5QKrK+YAuLlWYuOQDMecKxkZTivAkqABY1IqAouXNdRX9LRip3CZspfZ9iFAlWUpcggUzMavUeet49ax8hMwFJChlTmOXP3mOmVTnfeu8ZvFVJDqRLlpSc0yXVNA5PbFrixcjzdoza4FlBPkxGK4OkSu+Sgs4DKS4FyXLM9Iqzw6WkAqnhLv+tTB2rSn8R61wyUJ0lKlS0zUqPvAALQtILmpIINGy871arxXC+0mkJfKTULkkmWkCwUSUiouAH+MMsjEcEYcezalJSqSoTgUkkghBDf8yHq4bQs93h+E9kcQsPkIDt7yU68yzeNY32OwmGloIcJAysWTLXVku7JFWfXejCG4HiEuRK7P8NNQgFkkBCiSQ7khZzUBL8riB5WHxow6fZKYFAAoKi/d7QBmP8AkG50iwm+wyyH7QKUACoBzcVYpSzijV5xfoTLUsTZgXQAgMAgkWqa5rFgbmhBDmr4jxbPMUCVAB0khyXFwAXATa5XY0TqqySYHFIoDhUSlZUhZUmmZSag7hCgyS3jD8Tj+zoSoHmTferNfaH8R40EpyyhlVqoqzL6JFkj1vGcmTCs6nU6l9ydIba32KTYrFlZJJelAaiujfUbR2QhKkXyKuP0F2cOaoPVxTSIBhS7qoPXreJcTJ7tlDk+2pcGA4Ugpkypik90pNOYbwYsRzEKBkTSwyrWkfp7xblQiFFGwNn1MuUwpFYrAJKs7MoWILeB5WhQoukkNFsD4lPWEgVD6gK63QaQElyGUoLLEFxety9QdH5R2FFT7LV0cGCAQQpCL05AiunwiBClS0MlnDJSHLEbMQA4rrtChRGg2NQmcVCZLIFBmTMBUake6pK2SBXQ9YF45hc7KE6YXSMwSQlGYMS4CQpThgxLeUKFEfBEXHBkJUhMqYXZIykB2SKgFVyOVutXhxTGekkkuSlQoU0UWJBFRUXtChRGRIdPExTlKUmoqyQQXfetjUgQdJmnN3qkGgUUEjdmGlRChRaIFINzvrD0F/VoUKCKcC60+n0jijv/AB5QoUEh0TQ1B5D5NeHFTnpChRCHSRcGpHqsdPha8dhRAEHu94U30p6fziGYO8CAa3ZgwGpc18BChQAgk2W7lhUGj/Ggo8BiYpSCldwE9NQRmJOYP00hQoqfZYuhT1JEkyEApUskpNSymJa4GlC4v0ilxeLVhXGJdQUoBCwhqmin79yHr5QoUWLngrfBX8T4nkWkBP4gLBdpeVUtilu8CWABNtniOVOMt3QZqGBGdiwzOAFMCSCc3nChROidkWP4ymZNaiaH3CCSpqBSdRQ1JGkZLjGPOYy3KCBokDSj12hQoujFWUybaKWShixc7vB6Ei1hChRY0Ih8tPepXmfoI7PLFiARoDV21O+nlChQklwMmSy0JIcpBJv3heFChRlom4//2Q=="/>
          <p:cNvSpPr>
            <a:spLocks noChangeAspect="1" noChangeArrowheads="1"/>
          </p:cNvSpPr>
          <p:nvPr/>
        </p:nvSpPr>
        <p:spPr bwMode="auto">
          <a:xfrm>
            <a:off x="155575" y="-2057400"/>
            <a:ext cx="6400800" cy="42862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41324" name="Picture 12" descr="http://noclegiwladek.pl/images/pokoje%20w%20wladyslawowie.jpg"/>
          <p:cNvPicPr>
            <a:picLocks noChangeAspect="1" noChangeArrowheads="1"/>
          </p:cNvPicPr>
          <p:nvPr/>
        </p:nvPicPr>
        <p:blipFill>
          <a:blip r:embed="rId2" cstate="print"/>
          <a:srcRect/>
          <a:stretch>
            <a:fillRect/>
          </a:stretch>
        </p:blipFill>
        <p:spPr bwMode="auto">
          <a:xfrm>
            <a:off x="4499992" y="548680"/>
            <a:ext cx="4355976" cy="2893822"/>
          </a:xfrm>
          <a:prstGeom prst="rect">
            <a:avLst/>
          </a:prstGeom>
          <a:noFill/>
        </p:spPr>
      </p:pic>
      <p:pic>
        <p:nvPicPr>
          <p:cNvPr id="141326" name="Picture 14" descr="http://mazurycudnatury.org/uploads/tx_mcncoverflow/Mazury-Galeria-14.jpg"/>
          <p:cNvPicPr>
            <a:picLocks noChangeAspect="1" noChangeArrowheads="1"/>
          </p:cNvPicPr>
          <p:nvPr/>
        </p:nvPicPr>
        <p:blipFill>
          <a:blip r:embed="rId3" cstate="print"/>
          <a:srcRect/>
          <a:stretch>
            <a:fillRect/>
          </a:stretch>
        </p:blipFill>
        <p:spPr bwMode="auto">
          <a:xfrm>
            <a:off x="0" y="548680"/>
            <a:ext cx="4427984" cy="2880320"/>
          </a:xfrm>
          <a:prstGeom prst="rect">
            <a:avLst/>
          </a:prstGeom>
          <a:noFill/>
        </p:spPr>
      </p:pic>
      <p:sp>
        <p:nvSpPr>
          <p:cNvPr id="11" name="Prostokąt 10"/>
          <p:cNvSpPr/>
          <p:nvPr/>
        </p:nvSpPr>
        <p:spPr>
          <a:xfrm>
            <a:off x="0" y="6488668"/>
            <a:ext cx="1261884" cy="369332"/>
          </a:xfrm>
          <a:prstGeom prst="rect">
            <a:avLst/>
          </a:prstGeom>
        </p:spPr>
        <p:txBody>
          <a:bodyPr wrap="none">
            <a:spAutoFit/>
          </a:bodyPr>
          <a:lstStyle/>
          <a:p>
            <a:r>
              <a:rPr lang="pl-PL" b="1" dirty="0" smtClean="0"/>
              <a:t>Zakopane</a:t>
            </a:r>
            <a:endParaRPr lang="pl-PL" b="1" dirty="0"/>
          </a:p>
        </p:txBody>
      </p:sp>
      <p:pic>
        <p:nvPicPr>
          <p:cNvPr id="141328" name="Picture 16" descr="http://ilovezakopane.pl/images/baner.jpg"/>
          <p:cNvPicPr>
            <a:picLocks noChangeAspect="1" noChangeArrowheads="1"/>
          </p:cNvPicPr>
          <p:nvPr/>
        </p:nvPicPr>
        <p:blipFill>
          <a:blip r:embed="rId4" cstate="print"/>
          <a:srcRect/>
          <a:stretch>
            <a:fillRect/>
          </a:stretch>
        </p:blipFill>
        <p:spPr bwMode="auto">
          <a:xfrm>
            <a:off x="0" y="3861048"/>
            <a:ext cx="4401640" cy="2664296"/>
          </a:xfrm>
          <a:prstGeom prst="rect">
            <a:avLst/>
          </a:prstGeom>
          <a:noFill/>
        </p:spPr>
      </p:pic>
      <p:sp>
        <p:nvSpPr>
          <p:cNvPr id="13" name="Prostokąt 12"/>
          <p:cNvSpPr/>
          <p:nvPr/>
        </p:nvSpPr>
        <p:spPr>
          <a:xfrm>
            <a:off x="4572000" y="6488668"/>
            <a:ext cx="1296143" cy="369332"/>
          </a:xfrm>
          <a:prstGeom prst="rect">
            <a:avLst/>
          </a:prstGeom>
        </p:spPr>
        <p:txBody>
          <a:bodyPr wrap="square">
            <a:spAutoFit/>
          </a:bodyPr>
          <a:lstStyle/>
          <a:p>
            <a:r>
              <a:rPr lang="pl-PL" b="1" dirty="0" err="1" smtClean="0"/>
              <a:t>Cracow</a:t>
            </a:r>
            <a:endParaRPr lang="pl-PL" b="1" dirty="0"/>
          </a:p>
        </p:txBody>
      </p:sp>
      <p:sp>
        <p:nvSpPr>
          <p:cNvPr id="141330" name="AutoShape 18" descr="data:image/jpeg;base64,/9j/4AAQSkZJRgABAQAAAQABAAD/2wCEAAkGBxQTEhUUEhQVFBQUFBQVFRQVFxUXFRUUFRQXGBUXFRUYHCggGBwmHBUVIjEhJSorLi4uFx80ODMsNygtLisBCgoKDg0OGhAQGywkHCYsLCwsLCwsLCwsLCwsLC0sLywsLCwsLCwsLCwsLCwsLCwsLCwsLCwsLCwsLCwsLCwsLP/AABEIALcBEwMBIgACEQEDEQH/xAAbAAABBQEBAAAAAAAAAAAAAAACAAEDBAUGB//EAD8QAAIBAwIEAwUFBQgCAwEAAAECEQADIQQSBTFBURMiYQYycYGRI6GxwfAUQlJi0RUkM3KCkuHxB0NTorIX/8QAGgEAAwEBAQEAAAAAAAAAAAAAAAECAwQFBv/EACsRAAICAQMDAwQBBQAAAAAAAAABAhEDBBIhEzFBBVFhInGBofAUMpHB4f/aAAwDAQACEQMRAD8A4JVohRbaYCvp6PAbsIGiFMKICqIY9PTU4poTHAooppp6skanBpqQpAGKRNDNODTFQQNOTQikaCR5p6CiFAD0qVKgBjTUVIigAYp4oqEmgBiadaEmnSgb7BUqKKaKZIIFI09CaBjGgNEaY0igTQtRGmNSy0RPQxUjUBrNloCKelSpF2SiiilFPVmQJFFSp4oFYooophT1SJFFKaF2AEnAwPqYFG3OluTltK2/TYopwKU0qogRFNT0iKAEDSmlTgUAIUQNOF70jFMkU0JNKiVaQDAUcULU4emABoaJ6jpWNCqS2ajqxbShBLsFFCRUxWoiKozoA0BomoCaRaGNDT0NIsVAaOmNSygDQGjNRmoZaGpUqVSUWYp4pAU8VqkYWNFPFKmpgKlFPQ37mwAwzEmAqgkk/KplJRW6T4HGLk6XcpcQ1qCEmTvTtsBVgfOTmOUx0rRuLn+nL5Vx2rtyxZ9yl3YkbSGAJPLcRu+GK63TQEQK24BQN3cjmfTPSvP0eaWTJJt8HbqsKx440HSmnJoa9I4R5pxQ0QoAKKfbSAp5oJEKRWnp6AAAp5pycUIoAekacGmLUAARQVIaGKQx1q0jTVUNT+JVWKi1u70BIqsz0yNmixUSNUZomNAaLGkNNKlTGkUKhanJoSallIE0BomNBUM0QJNKnpVJZc20QFSqs9aM2a3OSyuq0zLUxtmmCTQFkIFZntAv2Zcb929QsDybdp3n64+XTr0Ok0wLw5IQDcxHMgckTux5dhkmn1PFLjXfJ5FCIq2hBRViQpUiCc8zzrxPU9Wk+il8s9j07Strqv7I84tu0yOuO+DXUcAebZERtIB7Fo7fCKuaq5Yun7bSgcvtLMowmNsn3evpU/lHuNv3bZ3gi4YUAGRKu0KMyK5dHqIwypy4OrVYZTxNRFQ7aOKGa+kPnkNTihogKBkmcev/AFThcE9vX8BV7XaRkt2ydu3IkDMtLeYxnGPka0OGaVBbS5D+Jz3IGJUhsbYEchP6FcGXXRjjWRcpuv5/g7cWilLI4PhpWYK05NWbGmZ2CIMkkAHHITn5A1XdCJnETM9I5zXZvXv8nI4P2GoCtTKtGbNXZNFUGlFG1qhosASKEmnaajIpWAppTRKk1IEigZGFolWjJoSaZIxoTTmhmixjE0xNImhmpspCmhJpzQGpbKSGNC1OaBqls0SGmlTRSqbKNu2QaspYJiMistblTWr0Gug5exoXrJB9PhUDJU1nW4zmpQ4PKKVl0mBwy2GuHylltozN2BKnaJ75mKpazQ3twdFVxCyEYSTnMNHQdJ5VotqZUCCttd5JGNxUZJj1j9csC3cIO5GYCQ3MgnbbZjPfJ++vk9Rl62WWT8fhH02DD0ccYHTb9CdPuul7F4AErcWBJYqFE8zKzAEAQe1YSAM425RfuwQufrVnT66+tuW2usLuDQSA4hSwGQDGCR+UnZ1VrcR4QtkkjyGF8rBQduB+8RMGs9Ntx5VJ3Vl54yniklXKKzrTC3Ul5cxQI/Q19hZ8pQwQVcHD2L20CsCygweZEmWAjlVdVkj1IH1NehW1mCYYgkBojaOoHeT+XOK8v1HWPBtS8p/8PS0GjWe2/DRV1HCVcfa7hhoUSSMkgx1I3fId6l0mn2jam0BYAUz6/vA4PPoasXngP8pzP6/5odJqEWVZ1VmIChmALHsATmvmXOTW2+D6PZFO65I7/AE8QXGRwxMnw9xSdhkymRznIGRPeeU9rdEtgHawbxQ2xZO4EwMkcskwf5TXptgjeoHI7iAMCdvP8frXjXt3duvrtQHlQl47d0+6qgIR6bRIPrXTpdTljK78V/PscmpwY3Gq82T8JvWriuCxF1EB2KC5BHPccY5DdyzQO1YHsu7pxOz4YJO4BtoJ8jLDsQMkAEk/5a9O47wNnlrdlQyqCCjDa4zAdI3dPeCn4Ry9bF6ltnWXs/Psebl9P3RvH3X7ONLH60O2ui4pw0eGGS7vNtYKMNtxU3ELC88TGfXPSs7+yrgRme3dXy7k+ydg2RMke5g8yO9d2LW4pw3X5o4smjyQntr5MtqCiAmAMk4AGSSeUUJWurcc1DUU0lSasW7AHPNNMTRCimkVqyy0JWhsaiyoVodtWSlT6HTy2CB+70k71YYU5PLmBj6VlkyKMWzSGNykkZ1CavcZ4c1i89p/eQweXYEciRyIqgaqM1JWiXBxdMYmhpGmJospIZjUZoqRFSy0BTUWKVQUWxRg1EKMVumczRKtWdIWLADr+Qk4+VVK2fZW0W1AjO1HaPlA+9hWeoy9PFKXsmXp8fUyxj7tF+9Y2aMTAYlbWQJBuM24A9CSwHyFZWu0K/aHaF/xypnaId7dm0NuREzW9xmFXSqxwb/iEGPdT7QTPP3J71haDIQEGAulYjM/aXrmqb6BB9a+Ux/22fV5F9VFDhuhYam8wZWGp221AkwvjJziRjwwJnvVm1oHlHBBkqJzye8/LuYQ/UUtGlt9pXyi3dFpTz8lopec57+G/wDuNT2Lh22xP/w5wM/sty4Z+bD61qlck/Jk3Ufgd4jPOpOH8ON5o5KPeP5D1oQOnPtXT8F0Ny3KXFKspnacEAwc9jzOc17vqGplhxXHuzxNDp45clS7IrvwWyrgqGUqQQQ05HcNNbVsyVB6tk1T1VwKWZiFUEksxCgAHqTgVyvF/by2Ds0y+M8mGytoHOZwz/KB6mvl3LJlf1Nv7n0ijjxLhJfY6vU6gbbh5DByRAED3mOB865+7xFLpZ7TB1EIWUYJEztYjIzzHrXLX+Ca3XmGvbmG0+GBFld4lQu3yzkZgnn2E7Gl0TWLSWXI3WxB2kxO48p+NG2MeL5BSbfbgucF1DWNZ+1NcYabaVNvcT5ikTtmCeRn7+lUPaxDxDU3L9m25Tw1SGhZCTuMk7VnpJnlyq7w7TW3G4guQY8+RMAnanKOXOeVbDjyNOBtYZ6eU8h0+6r3U7XczcL4Z5xwq5e0OqTUvp2KqrIRErsKFMPBWQD8+WJr2H2e4xY1guNZdDu84tqTutjI2lCAygQOm0mYJrhbKXVEpcB7Sc//AGED61a4PoDe1VtXUWmYtGoQQykIxH2isOcRG4c6vJ9S5RnFbXwd7qbobbYZRca4LhUXAChYXFQAEjHvzgyNvapV4YoA8FntDc0Lb89tuhJS4uBIEBSJBkda5PTcKvaTW7NRffVrcXcYQXGksAJtXCyhRuJwcAGK6vh3FbSm2hlAXJUeFdRQjWiwDyCtts5WRHYVi40uC1K2Y3FPZcveW6RbO0yyWT4dy4AsrKu21WBglg0kAjn5hz/tF7PxqFW1K+NLEXpTa5PLe3vEmYCycda9JTUq63trBlV5BBkEFUMYwRk1YuAeI9voEVtuCpBLYIIM8q2xa3LjaafijLJpcc1TXyeM8S4fcs3INtrasfKXZSOkg3F8uPuFDbQ8iMgkH4jnXpPEeC2nthY2LHiBF/wxsYEShkYiMASJ7xWbp+A2/H8a60qNpZFlJJUgeXJ5gcmn0r0cPqyqprmv2cWX03m4PycK7CY5nsJJrU1Hs/fFo3iF2C0rBRvNzZuEsV2QI8RZzgCTXa6DRJpnL6fTw9zIdyrhEONqM5DKO4KFu/QVa/aNYb6bmtlFJA94mGE5Coqj3RzDcqWf1NSktnhjxaCovd5OE1vDVe7p9hCreFm22co5CqWMnkQQQcT8eep7M2zYNxWQC4LqojHcBdfcyPbViQrAERPTfk11HENI3hqtubDCDvRNzAbpCC4GAIEkc+UCKyvbPUXmtpvI+zddrKxywBhvcBHzNcuTWucOmzox6RRnvRU/8qcNUbL5IVyRbYRPiYkMGA5gY80SIjlnzZxXoXE/aE6jh9xb4Fx1veGtzb5rdwWxdWMTlAVnsWk4z58wr1fT8jeOn4PN12OppryRkU0URFCa9CziBNATRGgNTZaGpUqapGWgaINWd/a1rqWHy/pV3TXVcShkTE+vP86qOSMuEyJ45RVtE26uj9iffuseiKv+4kn/APFc1ImJrV4bxQWEChSz3b6p5QSFWFBZiB03HHOuT1Caenkk/g6vT4Vni38s1vaS5N4YBC2bhjsXXw8fJo+dZnFNV4du4VHmh1n1tWQp+i76r8Q4i73rnkzi3tmYhhGYGSRPzrI4zrnKgi27bvFBG07YfDEMMyQPlNeNCNRSPanO22afBzOlG6AxN1fKAOQZN0cp80T/ACitJfe6AFmJnGAiW0kjngfeK5rg3FT7jqbaqr7QwPm3uHMEgCZn61rHXLcnaR1xmfez99b4IXkivk5806xt/BsDTHHuQf51yPjNdZp9YbviXTtVnYmAuB265MdT25V59piZGYyPxrstBdi3HrW3q/eP5MfS+0n9jiOK8Duam9dF3VO3htIDJ5QCAYhXAU5OAJiDOYE+p4RY8UhEBuA25EF9qBts7TI5IRmeU+tbg0yJvu7txusGKyMYCCFGf3TkmiXUsANtuCebN3+AFeRcn5PUqK8HK6jius0t27tuMoDKTdRQEISFRuRC/uiO/eRNS1x5pc3Qzljuk4aWyZxyIjpiu64HxYaS4bl1WdWlWCgNzu22JYTyAQiAD73pnU47/wCO7GotWrtrbZY3AbxQKNyOMsByJnafUT152ske0kZuMu6Zy3sxrC9gmI+0YATOIU8/ma1GbB+B/CqXD+GLpk2Jc8VGZriPtKkqWK+YHqChE8jVi/hGboFJJ7YodXwUrrkxrS4FWdNq3ssLi+YpkBpgyI/OklsAZob9vymIOKvcmRQWv9ozeurde2QfJO0hp8MgjnEcq3+E+1thdP4DsZIhg6xuAsbB5iCvvKmCa5S5plxj6TUdzSmSCCMe6QR+NPbF8E3I7Ph3GC3jJttsxt2SFXyMy7ysg2ypbmMz+7mtLSe0P94lw6sbLgglWH2alhCwpnJ6mvNrOm2EEEgjmUJRukwR3o0e8rI4ZibZGwkggDaFjuVjG09BWPQfhm3WTu4nqmm43bfau5GixdJOUPMdG8o5/wAXSrnDLlvc+87F22QxYgKDH8QMdDyNeTf2xeFxbjKjxuRlhlFxGG3zHoSOo9aR48Sl9Nrp4m1k2GdroTKtkEqVJzzxUPDNeB9SD8nsGq9otFZnxHlQBtIViD8GIj765z/+l2RItadrp3KNzMigQe43dDXmV7VqykkGQPKIyzHqfQVS4BcP2gg81bIPWf6VcIPyhTUV2dntGk/8iaC4o8UtadSAVZZmMNBHwPOKxePe3OkvWG06K7O9wbHgBR5wR1nkI+dece0zP+x8zsta5iB0+1tb5j4lh9awdPfYlWUM20g4BPIz0q+nzZKkux63wDY2k1iNbVnG24Nw/lKzIyCAGj41wTPXY+ynEQl5gzKqXEZWLGAeUZOORauX9oLareLW3V7TjdK9G5MCf83buK7tBmUJyjLycWuxOcU0UmegLVMbf/Rx9O9LTWAXUNO0uobbloJE7RmTBwK9dZE1aPKeOSfJWJpqtavh95HYLYvFVZgrOjWwygwG8/KecVPw7QIVuLqQ6M6P4bW2U+G8eQsA0ss8xMZrGeqjFccm0NNKTp8GZSqE8GHXUEGTgCBjt5qVYf1b9jf+j+Sfw1x6x2kfGqmp0rByUNxQFHuB4Yyeq1t2dFYNm4zXLgvBwLdsAFSspuLGMGC/+2saBubAOTEkSYnkPpXDF88HW+e5I7sEOG3DPXPyj4/Suj1WqZb+ktBuRO7AytoSwOOu0ma5zSqNyA4G9NxkYE5kdMd+1bZYNqt4UkIG2n0KkH6kmoyc1Zpj+Arn+LcJ5Fy8z/BOI+f41R1moZbMgncohc8pfMffQ3HH8LSQeXrEznrNU9drLa+U/uhMSSJ2gx8Zk1VImx14gSrKTzcgbs+XcIA/28zUmmvGSU2gEEQBzyASfhNYlzWDMFgJmFMjqc7o9KPRGYn4zJznp9KcJbXZE1uVHW6SLbKpHUEnoPXb0+VdJbQkBix6QDIEEZG0R0PWuX4FZZ76owaHLsQZ8wVCZ5+grpLR8Qm2pHldQw94xAY45+7n5UtZljkarskVpMbhF35ZYF1FIUCJGOXQE/gCfkag1Wr28zyyyxkL1z3AzHpWYiFr4ORLAnpKggkZ9BFbK8DN1RcN22u5/C2mS5LnnAHu9PnXnudUdjK62iNtw+4xhhnEmNwn4Zq1pPaG9bVlV2dCwOxiZVh/BPu4Hu8jgiMz1PGNALaKB0QfX6CuJ4rYOXt+8MkfxR+dOElPuJ/SXC7G1p9y7G8Eyshom/eK5BIypU/OtGzorly04s2vGc42YHXzTPoDWFw25yBwSxIBOdoIyB2yK632e1RV7kMQCwggkY2JOR6hqMnAR7cGN7QaUWzyjHXp6GsO2VK3CCMKfwNdtxriISXZ1RSwBLGBmY5Vh8XBdN0q0oSCrbhDLIMx2ipxTdcjlE6T2O9ndOulGp1Ki41wSinIVD7m1eRYjMnkD0zOR7U8HQQ1rCvO0fwP1X7xPxn43bnFCmlQDlasiF+C8ufoBWfxLUP9qhbfZZibTEBWBFtGKNAAz4hjH7hnvWfVcp2iNtdyD2X9m0v23u6hzbtq3hoBze5ALHlyUEcuvaM0eN8LNh2GDtOY5FT7rCPl9R6mtDh+se3pVRYD/wB4dd+QWlrp5Hkc/d2iqnHr7X7S4IeGtOinIKkqSpxMSY/01p1W8teAUajZBrfZq4unXUEqQYJQe8gbKz6x06cvhl8O4VcvlxbWfDXe5mIHLHcnOPQ12Wh414ly9p3TaCnkg7t6MoIMR7wJGKzfY/XrZvtbMEuQytIiULSp+IJ++nHPLbJicTm7fDtzBFQsx5ATJAk8h2zPwNQXeHAEjPw+p/P7q7PgzC1xB4Hki5sJB5MwIDT/AC0WhNtOIOWWbTWrxHcBxMR3AkfWtVnf6FtRwL2G2Pb3kpcKFhu94p7hk5BEtyPWqV32f3jnc+G4MOXYzXacL4bbC660xBJS22nfkCPtGxPKYX6+lQ6NU/ZdNcZSSbzW7xWJPnkRMZ2z93er63+v2SomE1j7JrbZNtVYE9duJ+hNCeIXFtjYFYxABRGIX+UupjpXQPoQ/E20/JS/hg4gq8+GfnK1p6f2aa4gcKoJJt7QU821G2czCHchXzRUvMuEWomVwbTpf0oN17S3N9wlTtFwAMtzO0QBCXgMf+xQIridIz+OxIcq+FGYBMbcH6fPnXban2dH2m5RKhOnVwTgj/KYqra4IrKpS50EgMPK0SVIMwR+uda48+x2mRPEpcMe9aXBDkMBDo53MH/fGABAINFp7zWVLJc2k7VZgFgqchTuBWZUfGeua1Nbr7P7JYa5uuEXLm5FeLmy4xuBlE4AJZZIis/hfFNPsKsDDK4dnDFQQJtkQCecdPWt3KzFKiiimBscleQiemDyxzmnqHWe0y2na3YvadramFJS5Jxn/wBXeaVRYGbc1VlnZ7cKsyq75gRkGT3qna0zlZUMTHYBTP8AMT6VW9nNPbS8jalSUU7iFKbjtEjnMZKjl1iu01/FOHq0eHfVsAh2t7VyPNIWWEBsY5j1olkUXVP8DUW1ZyWl0944eEifNKwIEACGmr2o4rbtk7m80kgKJMEGJiBzjrWt/aGhu3LsMbKKyrZUnNzz/aFyR5QF5fEetYvtFpNG++5YbPi7J3lgQFgNBHUo57QRUOcZNcMuKaT7GQ98MSVPlJ6yD64JPX1NBeZTMlWMg5LDHWIjPKqlsAHHwE8qGBOf6etXRPgk8Ly7to5xznI9D8a3vZjSJcDsyOyqVVds4MhiJIgTj1AB71gAg4CzGeRP51tcGvsqkBTG7dAQnzQAOk9KGnQKjrdVqrQ1KeBba0Rpr1sncZLC2fPJ5fAVqW+JLLMfP4NohCFDbAxPun47j9a5e/xd2tR4FmyyoUDrZ23Hwiy1xsmQWJAxisjQ6m5tIY8yFwB7o/5rneK0zWM0jp3tbUDT2yGJ9OdaWgfNtj+6yEz/ACsD+Vcjf1L+6WcgxkgY9K09BqSFg7iR1+JrnljdGqkrO44hxzxWg89o/CsDVa5Fbax82MfGuf8A2n+/FsnbZAzzye/zqLUktfNwYATbtP8AldZB/wBf3VvDEokSnZ1ECZxIkT1jEwfkPpV3S6nb3+VYVrUEiTP/AGBU66kc4n4xTlFPuCZd9t2nS2Ty3XipAkTCEgHvymrfslp/F0aSZK70zkhd7hRnpAH0rN4nqW1GhuKiAvbuW3VRl2821tpPKAZPoKt+yWraxoW3lUueJO103NBLdQ4GMH/VWLhwXuVhhwy7bm6NrA7XZDhT1HqPyqPjWutFrS2t481smbt1vesEDDNE+sVS1V52tsx2WheN3wWublW4m4qHAOSpHMCecVg3OFlWVzfstt2nbZS824ju2yPv71EMTvkmUkdveuW1vW0uztKlQQ7JtLWSZEHPbPQmsbgur3l5ct9tbcZJjdbtznvJaqOy5qLYdr3gtaZdvk3XHULtG1Dt7j6VU0No2FYIbrM0EOy2kAI5RF0noOlUsLv+e4dRUXV1YXU2IuMxKsrhiCZHiAz2H2S1av3FAuOjFTbaxeQKy7GW5ctpckRmEZjg1hpwu3K3Wcm4Tc3WwdqruLZDEPIhjjue1Pc0iM1vcq+HbCjZJJ2rzhoENHXvWqw8kPIdBf1I3NcDe74b4YQZuKhn5OT8qjtcXXxQ/iefz5LZksCAG58jz54jtXKXuF2wrKjsoYfwAswEwGJPPlyAyMRVfh+hRYJ3khp5KJ5SDjIwMVS0qJ6p0XDOJtbS6RKkq25zG1lt3nbYZ57rZjOMij0ftFp/B8HeJGo328Y2l5PwxIz39Kwtfr9zE+EApf3QSEUkZ2r0HpWLpdIBqSjg4Y8jyxK5PWtHp4sSyNHYvrlDeILqi4uyCGEyhbaR68jT/wBugAnxo6lg0ywhlJjru/OsO5wq0Zmc88/8UP8AZNqGjcZic9JB/KtFgQnlZ0F72gVbpYXQB4iPE4gIQ3/HxrNfj1m2zMGkOGxBMgnPTnIH0rNu8Mtx1+p5dqgfQW4AgwJjJ68/wq1gJeU39J7Zp4FvTtbLYEbpALB2KSVcYliOWPrUGj43cXcP2e1tLAlWLmYIkyT2nlHOsi3ZVfdEfWja6e9WsBHWNXVe17q5VUtKoMKpUOVX91dzCWgQJPamrDdwTOPoKVLpsOoixoNDb3eZSZ5yTHrO3Jo73Dre8wsJJgAtEdqK3cojdPejZyOwtLpVEnYnWBtBH3iqj6JeZA78hVjeaFiTT2hZW/ZB0j6Cjt6UAjl8xUzA0iDNPaKwkUdAMDoBVnRXIIyf1/1VdQalsgzQ4BuLuuvljkntz71WFsffSeSacA0ljHuJraj9GPyrSFpNs5n4msy0avG5ioljGpAvHQfjQbR2oGoQapRQWWrKdJIHaTV2zpp/ej9etZ9qtPTEdz8oqJJDVg/sQQYPr3HPtMGgXEkYJ7AD8KPVOOmfmaz3uUoxsG6L6XeQotdfms63do9Rdnr91Pp89hbuArL55gepmPuqC+c4zHUTQLej9etA18mtVjdk7kID0pBc0AvU41HpV7WTuQ+341Gqx3/QqT9oFMboo2jtFPUpIInnn5xFVrqnxC05Lo3X90AEfrvWizLUbAUKCE5BFp60kPrQ7hThqdBZHdGOdVHFXbpFUbhFUiJAGoHOYo2FAxoJIyKVCTSpcAW0uVIblUrdyiL/AFqLNqLtt5FOWzVVDFEpzzosKLRb1p91VmOe9SFsU7YqRMj0aPmoLRpw2afIcFrcadGqBmxStTFKgsu22g1Ya7+prNnIqY3T3qdqKtk2+mNyqwbNOxqkkS2y7buirlm8KyLb1Paf1pONgmXb12arFqjuNUDGqjGhNljd+vxpnud6qm5RC9PTnVcC5Ji/5UDOD99R7vxpFxTEFuFLcKCaRPrQBJNNUdIn9f0oAImhNCWod/6mgB2NCTQeL2oGpDCZvlULGjZqguNQJjMTUTPSZqic0rEOWpVETTVNhRYB7CjDUqVSaBBqMPSpUwC3U8jrSpUxBq1EGFKlTAMmnQilSpDQYqTxAaalQFjD40/z/X0pqVMTCUxUlswZ7d80qVDAN3nt61CTinpUIGNu70i3pSpVVkjbqEv+opUqAY3iU+6lSoAHxKW740qVIYLPmOZ55/rUYJ5/jSpUu4WCXod/6/pT0qYmR76iZqVKkFkLtUTNSpUmAG6lSpVIz//Z"/>
          <p:cNvSpPr>
            <a:spLocks noChangeAspect="1" noChangeArrowheads="1"/>
          </p:cNvSpPr>
          <p:nvPr/>
        </p:nvSpPr>
        <p:spPr bwMode="auto">
          <a:xfrm>
            <a:off x="155575" y="-2057400"/>
            <a:ext cx="6429375" cy="42862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41332" name="AutoShape 20" descr="data:image/jpeg;base64,/9j/4AAQSkZJRgABAQAAAQABAAD/2wCEAAkGBxQTEhUUEhQVFBQUFBQVFRQVFxUXFRUUFRQXGBUXFRUYHCggGBwmHBUVIjEhJSorLi4uFx80ODMsNygtLisBCgoKDg0OGhAQGywkHCYsLCwsLCwsLCwsLCwsLC0sLywsLCwsLCwsLCwsLCwsLCwsLCwsLCwsLCwsLCwsLCwsLP/AABEIALcBEwMBIgACEQEDEQH/xAAbAAABBQEBAAAAAAAAAAAAAAACAAEDBAUGB//EAD8QAAIBAwIEAwUFBQgCAwEAAAECEQADIQQSBTFBURMiYQYycYGRI6GxwfAUQlJi0RUkM3KCkuHxB0NTorIX/8QAGgEAAwEBAQEAAAAAAAAAAAAAAAECAwQFBv/EACsRAAICAQMDAwQBBQAAAAAAAAABAhEDBBIhEzFBBVFhInGBofAUMpHB4f/aAAwDAQACEQMRAD8A4JVohRbaYCvp6PAbsIGiFMKICqIY9PTU4poTHAooppp6skanBpqQpAGKRNDNODTFQQNOTQikaCR5p6CiFAD0qVKgBjTUVIigAYp4oqEmgBiadaEmnSgb7BUqKKaKZIIFI09CaBjGgNEaY0igTQtRGmNSy0RPQxUjUBrNloCKelSpF2SiiilFPVmQJFFSp4oFYooophT1SJFFKaF2AEnAwPqYFG3OluTltK2/TYopwKU0qogRFNT0iKAEDSmlTgUAIUQNOF70jFMkU0JNKiVaQDAUcULU4emABoaJ6jpWNCqS2ajqxbShBLsFFCRUxWoiKozoA0BomoCaRaGNDT0NIsVAaOmNSygDQGjNRmoZaGpUqVSUWYp4pAU8VqkYWNFPFKmpgKlFPQ37mwAwzEmAqgkk/KplJRW6T4HGLk6XcpcQ1qCEmTvTtsBVgfOTmOUx0rRuLn+nL5Vx2rtyxZ9yl3YkbSGAJPLcRu+GK63TQEQK24BQN3cjmfTPSvP0eaWTJJt8HbqsKx440HSmnJoa9I4R5pxQ0QoAKKfbSAp5oJEKRWnp6AAAp5pycUIoAekacGmLUAARQVIaGKQx1q0jTVUNT+JVWKi1u70BIqsz0yNmixUSNUZomNAaLGkNNKlTGkUKhanJoSallIE0BomNBUM0QJNKnpVJZc20QFSqs9aM2a3OSyuq0zLUxtmmCTQFkIFZntAv2Zcb929QsDybdp3n64+XTr0Ok0wLw5IQDcxHMgckTux5dhkmn1PFLjXfJ5FCIq2hBRViQpUiCc8zzrxPU9Wk+il8s9j07Strqv7I84tu0yOuO+DXUcAebZERtIB7Fo7fCKuaq5Yun7bSgcvtLMowmNsn3evpU/lHuNv3bZ3gi4YUAGRKu0KMyK5dHqIwypy4OrVYZTxNRFQ7aOKGa+kPnkNTihogKBkmcev/AFThcE9vX8BV7XaRkt2ydu3IkDMtLeYxnGPka0OGaVBbS5D+Jz3IGJUhsbYEchP6FcGXXRjjWRcpuv5/g7cWilLI4PhpWYK05NWbGmZ2CIMkkAHHITn5A1XdCJnETM9I5zXZvXv8nI4P2GoCtTKtGbNXZNFUGlFG1qhosASKEmnaajIpWAppTRKk1IEigZGFolWjJoSaZIxoTTmhmixjE0xNImhmpspCmhJpzQGpbKSGNC1OaBqls0SGmlTRSqbKNu2QaspYJiMistblTWr0Gug5exoXrJB9PhUDJU1nW4zmpQ4PKKVl0mBwy2GuHylltozN2BKnaJ75mKpazQ3twdFVxCyEYSTnMNHQdJ5VotqZUCCttd5JGNxUZJj1j9csC3cIO5GYCQ3MgnbbZjPfJ++vk9Rl62WWT8fhH02DD0ccYHTb9CdPuul7F4AErcWBJYqFE8zKzAEAQe1YSAM425RfuwQufrVnT66+tuW2usLuDQSA4hSwGQDGCR+UnZ1VrcR4QtkkjyGF8rBQduB+8RMGs9Ntx5VJ3Vl54yniklXKKzrTC3Ul5cxQI/Q19hZ8pQwQVcHD2L20CsCygweZEmWAjlVdVkj1IH1NehW1mCYYgkBojaOoHeT+XOK8v1HWPBtS8p/8PS0GjWe2/DRV1HCVcfa7hhoUSSMkgx1I3fId6l0mn2jam0BYAUz6/vA4PPoasXngP8pzP6/5odJqEWVZ1VmIChmALHsATmvmXOTW2+D6PZFO65I7/AE8QXGRwxMnw9xSdhkymRznIGRPeeU9rdEtgHawbxQ2xZO4EwMkcskwf5TXptgjeoHI7iAMCdvP8frXjXt3duvrtQHlQl47d0+6qgIR6bRIPrXTpdTljK78V/PscmpwY3Gq82T8JvWriuCxF1EB2KC5BHPccY5DdyzQO1YHsu7pxOz4YJO4BtoJ8jLDsQMkAEk/5a9O47wNnlrdlQyqCCjDa4zAdI3dPeCn4Ry9bF6ltnWXs/Psebl9P3RvH3X7ONLH60O2ui4pw0eGGS7vNtYKMNtxU3ELC88TGfXPSs7+yrgRme3dXy7k+ydg2RMke5g8yO9d2LW4pw3X5o4smjyQntr5MtqCiAmAMk4AGSSeUUJWurcc1DUU0lSasW7AHPNNMTRCimkVqyy0JWhsaiyoVodtWSlT6HTy2CB+70k71YYU5PLmBj6VlkyKMWzSGNykkZ1CavcZ4c1i89p/eQweXYEciRyIqgaqM1JWiXBxdMYmhpGmJospIZjUZoqRFSy0BTUWKVQUWxRg1EKMVumczRKtWdIWLADr+Qk4+VVK2fZW0W1AjO1HaPlA+9hWeoy9PFKXsmXp8fUyxj7tF+9Y2aMTAYlbWQJBuM24A9CSwHyFZWu0K/aHaF/xypnaId7dm0NuREzW9xmFXSqxwb/iEGPdT7QTPP3J71haDIQEGAulYjM/aXrmqb6BB9a+Ux/22fV5F9VFDhuhYam8wZWGp221AkwvjJziRjwwJnvVm1oHlHBBkqJzye8/LuYQ/UUtGlt9pXyi3dFpTz8lopec57+G/wDuNT2Lh22xP/w5wM/sty4Z+bD61qlck/Jk3Ufgd4jPOpOH8ON5o5KPeP5D1oQOnPtXT8F0Ny3KXFKspnacEAwc9jzOc17vqGplhxXHuzxNDp45clS7IrvwWyrgqGUqQQQ05HcNNbVsyVB6tk1T1VwKWZiFUEksxCgAHqTgVyvF/by2Ds0y+M8mGytoHOZwz/KB6mvl3LJlf1Nv7n0ijjxLhJfY6vU6gbbh5DByRAED3mOB865+7xFLpZ7TB1EIWUYJEztYjIzzHrXLX+Ca3XmGvbmG0+GBFld4lQu3yzkZgnn2E7Gl0TWLSWXI3WxB2kxO48p+NG2MeL5BSbfbgucF1DWNZ+1NcYabaVNvcT5ikTtmCeRn7+lUPaxDxDU3L9m25Tw1SGhZCTuMk7VnpJnlyq7w7TW3G4guQY8+RMAnanKOXOeVbDjyNOBtYZ6eU8h0+6r3U7XczcL4Z5xwq5e0OqTUvp2KqrIRErsKFMPBWQD8+WJr2H2e4xY1guNZdDu84tqTutjI2lCAygQOm0mYJrhbKXVEpcB7Sc//AGED61a4PoDe1VtXUWmYtGoQQykIxH2isOcRG4c6vJ9S5RnFbXwd7qbobbYZRca4LhUXAChYXFQAEjHvzgyNvapV4YoA8FntDc0Lb89tuhJS4uBIEBSJBkda5PTcKvaTW7NRffVrcXcYQXGksAJtXCyhRuJwcAGK6vh3FbSm2hlAXJUeFdRQjWiwDyCtts5WRHYVi40uC1K2Y3FPZcveW6RbO0yyWT4dy4AsrKu21WBglg0kAjn5hz/tF7PxqFW1K+NLEXpTa5PLe3vEmYCycda9JTUq63trBlV5BBkEFUMYwRk1YuAeI9voEVtuCpBLYIIM8q2xa3LjaafijLJpcc1TXyeM8S4fcs3INtrasfKXZSOkg3F8uPuFDbQ8iMgkH4jnXpPEeC2nthY2LHiBF/wxsYEShkYiMASJ7xWbp+A2/H8a60qNpZFlJJUgeXJ5gcmn0r0cPqyqprmv2cWX03m4PycK7CY5nsJJrU1Hs/fFo3iF2C0rBRvNzZuEsV2QI8RZzgCTXa6DRJpnL6fTw9zIdyrhEONqM5DKO4KFu/QVa/aNYb6bmtlFJA94mGE5Coqj3RzDcqWf1NSktnhjxaCovd5OE1vDVe7p9hCreFm22co5CqWMnkQQQcT8eep7M2zYNxWQC4LqojHcBdfcyPbViQrAERPTfk11HENI3hqtubDCDvRNzAbpCC4GAIEkc+UCKyvbPUXmtpvI+zddrKxywBhvcBHzNcuTWucOmzox6RRnvRU/8qcNUbL5IVyRbYRPiYkMGA5gY80SIjlnzZxXoXE/aE6jh9xb4Fx1veGtzb5rdwWxdWMTlAVnsWk4z58wr1fT8jeOn4PN12OppryRkU0URFCa9CziBNATRGgNTZaGpUqapGWgaINWd/a1rqWHy/pV3TXVcShkTE+vP86qOSMuEyJ45RVtE26uj9iffuseiKv+4kn/APFc1ImJrV4bxQWEChSz3b6p5QSFWFBZiB03HHOuT1Caenkk/g6vT4Vni38s1vaS5N4YBC2bhjsXXw8fJo+dZnFNV4du4VHmh1n1tWQp+i76r8Q4i73rnkzi3tmYhhGYGSRPzrI4zrnKgi27bvFBG07YfDEMMyQPlNeNCNRSPanO22afBzOlG6AxN1fKAOQZN0cp80T/ACitJfe6AFmJnGAiW0kjngfeK5rg3FT7jqbaqr7QwPm3uHMEgCZn61rHXLcnaR1xmfez99b4IXkivk5806xt/BsDTHHuQf51yPjNdZp9YbviXTtVnYmAuB265MdT25V59piZGYyPxrstBdi3HrW3q/eP5MfS+0n9jiOK8Duam9dF3VO3htIDJ5QCAYhXAU5OAJiDOYE+p4RY8UhEBuA25EF9qBts7TI5IRmeU+tbg0yJvu7txusGKyMYCCFGf3TkmiXUsANtuCebN3+AFeRcn5PUqK8HK6jius0t27tuMoDKTdRQEISFRuRC/uiO/eRNS1x5pc3Qzljuk4aWyZxyIjpiu64HxYaS4bl1WdWlWCgNzu22JYTyAQiAD73pnU47/wCO7GotWrtrbZY3AbxQKNyOMsByJnafUT152ske0kZuMu6Zy3sxrC9gmI+0YATOIU8/ma1GbB+B/CqXD+GLpk2Jc8VGZriPtKkqWK+YHqChE8jVi/hGboFJJ7YodXwUrrkxrS4FWdNq3ssLi+YpkBpgyI/OklsAZob9vymIOKvcmRQWv9ozeurde2QfJO0hp8MgjnEcq3+E+1thdP4DsZIhg6xuAsbB5iCvvKmCa5S5plxj6TUdzSmSCCMe6QR+NPbF8E3I7Ph3GC3jJttsxt2SFXyMy7ysg2ypbmMz+7mtLSe0P94lw6sbLgglWH2alhCwpnJ6mvNrOm2EEEgjmUJRukwR3o0e8rI4ZibZGwkggDaFjuVjG09BWPQfhm3WTu4nqmm43bfau5GixdJOUPMdG8o5/wAXSrnDLlvc+87F22QxYgKDH8QMdDyNeTf2xeFxbjKjxuRlhlFxGG3zHoSOo9aR48Sl9Nrp4m1k2GdroTKtkEqVJzzxUPDNeB9SD8nsGq9otFZnxHlQBtIViD8GIj765z/+l2RItadrp3KNzMigQe43dDXmV7VqykkGQPKIyzHqfQVS4BcP2gg81bIPWf6VcIPyhTUV2dntGk/8iaC4o8UtadSAVZZmMNBHwPOKxePe3OkvWG06K7O9wbHgBR5wR1nkI+dece0zP+x8zsta5iB0+1tb5j4lh9awdPfYlWUM20g4BPIz0q+nzZKkux63wDY2k1iNbVnG24Nw/lKzIyCAGj41wTPXY+ynEQl5gzKqXEZWLGAeUZOORauX9oLareLW3V7TjdK9G5MCf83buK7tBmUJyjLycWuxOcU0UmegLVMbf/Rx9O9LTWAXUNO0uobbloJE7RmTBwK9dZE1aPKeOSfJWJpqtavh95HYLYvFVZgrOjWwygwG8/KecVPw7QIVuLqQ6M6P4bW2U+G8eQsA0ss8xMZrGeqjFccm0NNKTp8GZSqE8GHXUEGTgCBjt5qVYf1b9jf+j+Sfw1x6x2kfGqmp0rByUNxQFHuB4Yyeq1t2dFYNm4zXLgvBwLdsAFSspuLGMGC/+2saBubAOTEkSYnkPpXDF88HW+e5I7sEOG3DPXPyj4/Suj1WqZb+ktBuRO7AytoSwOOu0ma5zSqNyA4G9NxkYE5kdMd+1bZYNqt4UkIG2n0KkH6kmoyc1Zpj+Arn+LcJ5Fy8z/BOI+f41R1moZbMgncohc8pfMffQ3HH8LSQeXrEznrNU9drLa+U/uhMSSJ2gx8Zk1VImx14gSrKTzcgbs+XcIA/28zUmmvGSU2gEEQBzyASfhNYlzWDMFgJmFMjqc7o9KPRGYn4zJznp9KcJbXZE1uVHW6SLbKpHUEnoPXb0+VdJbQkBix6QDIEEZG0R0PWuX4FZZ76owaHLsQZ8wVCZ5+grpLR8Qm2pHldQw94xAY45+7n5UtZljkarskVpMbhF35ZYF1FIUCJGOXQE/gCfkag1Wr28zyyyxkL1z3AzHpWYiFr4ORLAnpKggkZ9BFbK8DN1RcN22u5/C2mS5LnnAHu9PnXnudUdjK62iNtw+4xhhnEmNwn4Zq1pPaG9bVlV2dCwOxiZVh/BPu4Hu8jgiMz1PGNALaKB0QfX6CuJ4rYOXt+8MkfxR+dOElPuJ/SXC7G1p9y7G8Eyshom/eK5BIypU/OtGzorly04s2vGc42YHXzTPoDWFw25yBwSxIBOdoIyB2yK632e1RV7kMQCwggkY2JOR6hqMnAR7cGN7QaUWzyjHXp6GsO2VK3CCMKfwNdtxriISXZ1RSwBLGBmY5Vh8XBdN0q0oSCrbhDLIMx2ipxTdcjlE6T2O9ndOulGp1Ki41wSinIVD7m1eRYjMnkD0zOR7U8HQQ1rCvO0fwP1X7xPxn43bnFCmlQDlasiF+C8ufoBWfxLUP9qhbfZZibTEBWBFtGKNAAz4hjH7hnvWfVcp2iNtdyD2X9m0v23u6hzbtq3hoBze5ALHlyUEcuvaM0eN8LNh2GDtOY5FT7rCPl9R6mtDh+se3pVRYD/wB4dd+QWlrp5Hkc/d2iqnHr7X7S4IeGtOinIKkqSpxMSY/01p1W8teAUajZBrfZq4unXUEqQYJQe8gbKz6x06cvhl8O4VcvlxbWfDXe5mIHLHcnOPQ12Wh414ly9p3TaCnkg7t6MoIMR7wJGKzfY/XrZvtbMEuQytIiULSp+IJ++nHPLbJicTm7fDtzBFQsx5ATJAk8h2zPwNQXeHAEjPw+p/P7q7PgzC1xB4Hki5sJB5MwIDT/AC0WhNtOIOWWbTWrxHcBxMR3AkfWtVnf6FtRwL2G2Pb3kpcKFhu94p7hk5BEtyPWqV32f3jnc+G4MOXYzXacL4bbC660xBJS22nfkCPtGxPKYX6+lQ6NU/ZdNcZSSbzW7xWJPnkRMZ2z93er63+v2SomE1j7JrbZNtVYE9duJ+hNCeIXFtjYFYxABRGIX+UupjpXQPoQ/E20/JS/hg4gq8+GfnK1p6f2aa4gcKoJJt7QU821G2czCHchXzRUvMuEWomVwbTpf0oN17S3N9wlTtFwAMtzO0QBCXgMf+xQIridIz+OxIcq+FGYBMbcH6fPnXban2dH2m5RKhOnVwTgj/KYqra4IrKpS50EgMPK0SVIMwR+uda48+x2mRPEpcMe9aXBDkMBDo53MH/fGABAINFp7zWVLJc2k7VZgFgqchTuBWZUfGeua1Nbr7P7JYa5uuEXLm5FeLmy4xuBlE4AJZZIis/hfFNPsKsDDK4dnDFQQJtkQCecdPWt3KzFKiiimBscleQiemDyxzmnqHWe0y2na3YvadramFJS5Jxn/wBXeaVRYGbc1VlnZ7cKsyq75gRkGT3qna0zlZUMTHYBTP8AMT6VW9nNPbS8jalSUU7iFKbjtEjnMZKjl1iu01/FOHq0eHfVsAh2t7VyPNIWWEBsY5j1olkUXVP8DUW1ZyWl0944eEifNKwIEACGmr2o4rbtk7m80kgKJMEGJiBzjrWt/aGhu3LsMbKKyrZUnNzz/aFyR5QF5fEetYvtFpNG++5YbPi7J3lgQFgNBHUo57QRUOcZNcMuKaT7GQ98MSVPlJ6yD64JPX1NBeZTMlWMg5LDHWIjPKqlsAHHwE8qGBOf6etXRPgk8Ly7to5xznI9D8a3vZjSJcDsyOyqVVds4MhiJIgTj1AB71gAg4CzGeRP51tcGvsqkBTG7dAQnzQAOk9KGnQKjrdVqrQ1KeBba0Rpr1sncZLC2fPJ5fAVqW+JLLMfP4NohCFDbAxPun47j9a5e/xd2tR4FmyyoUDrZ23Hwiy1xsmQWJAxisjQ6m5tIY8yFwB7o/5rneK0zWM0jp3tbUDT2yGJ9OdaWgfNtj+6yEz/ACsD+Vcjf1L+6WcgxkgY9K09BqSFg7iR1+JrnljdGqkrO44hxzxWg89o/CsDVa5Fbax82MfGuf8A2n+/FsnbZAzzye/zqLUktfNwYATbtP8AldZB/wBf3VvDEokSnZ1ECZxIkT1jEwfkPpV3S6nb3+VYVrUEiTP/AGBU66kc4n4xTlFPuCZd9t2nS2Ty3XipAkTCEgHvymrfslp/F0aSZK70zkhd7hRnpAH0rN4nqW1GhuKiAvbuW3VRl2821tpPKAZPoKt+yWraxoW3lUueJO103NBLdQ4GMH/VWLhwXuVhhwy7bm6NrA7XZDhT1HqPyqPjWutFrS2t481smbt1vesEDDNE+sVS1V52tsx2WheN3wWublW4m4qHAOSpHMCecVg3OFlWVzfstt2nbZS824ju2yPv71EMTvkmUkdveuW1vW0uztKlQQ7JtLWSZEHPbPQmsbgur3l5ct9tbcZJjdbtznvJaqOy5qLYdr3gtaZdvk3XHULtG1Dt7j6VU0No2FYIbrM0EOy2kAI5RF0noOlUsLv+e4dRUXV1YXU2IuMxKsrhiCZHiAz2H2S1av3FAuOjFTbaxeQKy7GW5ctpckRmEZjg1hpwu3K3Wcm4Tc3WwdqruLZDEPIhjjue1Pc0iM1vcq+HbCjZJJ2rzhoENHXvWqw8kPIdBf1I3NcDe74b4YQZuKhn5OT8qjtcXXxQ/iefz5LZksCAG58jz54jtXKXuF2wrKjsoYfwAswEwGJPPlyAyMRVfh+hRYJ3khp5KJ5SDjIwMVS0qJ6p0XDOJtbS6RKkq25zG1lt3nbYZ57rZjOMij0ftFp/B8HeJGo328Y2l5PwxIz39Kwtfr9zE+EApf3QSEUkZ2r0HpWLpdIBqSjg4Y8jyxK5PWtHp4sSyNHYvrlDeILqi4uyCGEyhbaR68jT/wBugAnxo6lg0ywhlJjru/OsO5wq0Zmc88/8UP8AZNqGjcZic9JB/KtFgQnlZ0F72gVbpYXQB4iPE4gIQ3/HxrNfj1m2zMGkOGxBMgnPTnIH0rNu8Mtx1+p5dqgfQW4AgwJjJ68/wq1gJeU39J7Zp4FvTtbLYEbpALB2KSVcYliOWPrUGj43cXcP2e1tLAlWLmYIkyT2nlHOsi3ZVfdEfWja6e9WsBHWNXVe17q5VUtKoMKpUOVX91dzCWgQJPamrDdwTOPoKVLpsOoixoNDb3eZSZ5yTHrO3Jo73Dre8wsJJgAtEdqK3cojdPejZyOwtLpVEnYnWBtBH3iqj6JeZA78hVjeaFiTT2hZW/ZB0j6Cjt6UAjl8xUzA0iDNPaKwkUdAMDoBVnRXIIyf1/1VdQalsgzQ4BuLuuvljkntz71WFsffSeSacA0ljHuJraj9GPyrSFpNs5n4msy0avG5ioljGpAvHQfjQbR2oGoQapRQWWrKdJIHaTV2zpp/ej9etZ9qtPTEdz8oqJJDVg/sQQYPr3HPtMGgXEkYJ7AD8KPVOOmfmaz3uUoxsG6L6XeQotdfms63do9Rdnr91Pp89hbuArL55gepmPuqC+c4zHUTQLej9etA18mtVjdk7kID0pBc0AvU41HpV7WTuQ+341Gqx3/QqT9oFMboo2jtFPUpIInnn5xFVrqnxC05Lo3X90AEfrvWizLUbAUKCE5BFp60kPrQ7hThqdBZHdGOdVHFXbpFUbhFUiJAGoHOYo2FAxoJIyKVCTSpcAW0uVIblUrdyiL/AFqLNqLtt5FOWzVVDFEpzzosKLRb1p91VmOe9SFsU7YqRMj0aPmoLRpw2afIcFrcadGqBmxStTFKgsu22g1Ya7+prNnIqY3T3qdqKtk2+mNyqwbNOxqkkS2y7buirlm8KyLb1Paf1pONgmXb12arFqjuNUDGqjGhNljd+vxpnud6qm5RC9PTnVcC5Ji/5UDOD99R7vxpFxTEFuFLcKCaRPrQBJNNUdIn9f0oAImhNCWod/6mgB2NCTQeL2oGpDCZvlULGjZqguNQJjMTUTPSZqic0rEOWpVETTVNhRYB7CjDUqVSaBBqMPSpUwC3U8jrSpUxBq1EGFKlTAMmnQilSpDQYqTxAaalQFjD40/z/X0pqVMTCUxUlswZ7d80qVDAN3nt61CTinpUIGNu70i3pSpVVkjbqEv+opUqAY3iU+6lSoAHxKW740qVIYLPmOZ55/rUYJ5/jSpUu4WCXod/6/pT0qYmR76iZqVKkFkLtUTNSpUmAG6lSpVIz//Z"/>
          <p:cNvSpPr>
            <a:spLocks noChangeAspect="1" noChangeArrowheads="1"/>
          </p:cNvSpPr>
          <p:nvPr/>
        </p:nvSpPr>
        <p:spPr bwMode="auto">
          <a:xfrm>
            <a:off x="155575" y="-2057400"/>
            <a:ext cx="6429375" cy="4286250"/>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41334" name="Picture 22" descr="http://www.horyzont.ostrowiec.pl/data/_uploaded/image/wczasy%202014/Krakowwww.jpg"/>
          <p:cNvPicPr>
            <a:picLocks noChangeAspect="1" noChangeArrowheads="1"/>
          </p:cNvPicPr>
          <p:nvPr/>
        </p:nvPicPr>
        <p:blipFill>
          <a:blip r:embed="rId5" cstate="print"/>
          <a:srcRect/>
          <a:stretch>
            <a:fillRect/>
          </a:stretch>
        </p:blipFill>
        <p:spPr bwMode="auto">
          <a:xfrm>
            <a:off x="4499992" y="3861048"/>
            <a:ext cx="4427984" cy="2664296"/>
          </a:xfrm>
          <a:prstGeom prst="rect">
            <a:avLst/>
          </a:prstGeom>
          <a:noFill/>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0" y="914237"/>
            <a:ext cx="899998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Education in Poland starts at the age of five or six (with the particular age chosen by the parents) for the '0' class and six or seven years in the 1st class of primary school (Polish szkoła podstawowa). It is compulsory that children participate in one year of formal education before entering the 1st class at no later than 7 years of age. </a:t>
            </a:r>
            <a:endParaRPr kumimoji="0" lang="pl-PL"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end of the 6th class when students are 13, students take a compulsory exam that will determine their acceptance and transition into a specific lower secondary school  (Middle School/Junior High). They will attend this school for three years during classes 7, 8, and 9. </a:t>
            </a:r>
            <a:endParaRPr kumimoji="0" lang="pl-PL"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l-PL"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Students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then take another compulsory exam to determine the upper secondary level school they will attend. There are several alternatives, the most common being the three years in a lyceum or four years in a technikum. Both end with a maturity examination (Matura, quite similar), and may be followed by several forms of upper education, leading to licencjat or inżynier (the Polish Bologna Process first cycle qualification), magister (second cycle qualification) and eventually doctor (third cycle qualification)</a:t>
            </a:r>
            <a:endParaRPr kumimoji="0" lang="en-US" b="0" i="0" u="none" strike="noStrike" cap="none" normalizeH="0" baseline="0" dirty="0" smtClean="0">
              <a:ln>
                <a:noFill/>
              </a:ln>
              <a:solidFill>
                <a:schemeClr val="tx1"/>
              </a:solidFill>
              <a:effectLst/>
              <a:latin typeface="Arial" pitchFamily="34" charset="0"/>
            </a:endParaRPr>
          </a:p>
        </p:txBody>
      </p:sp>
      <p:sp>
        <p:nvSpPr>
          <p:cNvPr id="4" name="Prostokąt 3"/>
          <p:cNvSpPr/>
          <p:nvPr/>
        </p:nvSpPr>
        <p:spPr>
          <a:xfrm>
            <a:off x="0" y="0"/>
            <a:ext cx="2952328" cy="461665"/>
          </a:xfrm>
          <a:prstGeom prst="rect">
            <a:avLst/>
          </a:prstGeom>
        </p:spPr>
        <p:txBody>
          <a:bodyPr wrap="square">
            <a:spAutoFit/>
          </a:bodyPr>
          <a:lstStyle/>
          <a:p>
            <a:r>
              <a:rPr lang="en-US" sz="2400" b="1" dirty="0" smtClean="0">
                <a:latin typeface="Calibri" pitchFamily="34" charset="0"/>
                <a:ea typeface="Calibri" pitchFamily="34" charset="0"/>
                <a:cs typeface="Times New Roman" pitchFamily="18" charset="0"/>
              </a:rPr>
              <a:t>Education in Poland </a:t>
            </a:r>
            <a:endParaRPr lang="pl-PL" sz="2400" b="1" dirty="0"/>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4" name="Picture 6" descr="http://upload.wikimedia.org/wikipedia/commons/thumb/0/05/Collegium_Novum_UJ_02_Krakow.jpg/1024px-Collegium_Novum_UJ_02_Krakow.jpg"/>
          <p:cNvPicPr>
            <a:picLocks noChangeAspect="1" noChangeArrowheads="1"/>
          </p:cNvPicPr>
          <p:nvPr/>
        </p:nvPicPr>
        <p:blipFill>
          <a:blip r:embed="rId2" cstate="print"/>
          <a:srcRect/>
          <a:stretch>
            <a:fillRect/>
          </a:stretch>
        </p:blipFill>
        <p:spPr bwMode="auto">
          <a:xfrm>
            <a:off x="539552" y="764704"/>
            <a:ext cx="7632848" cy="5435086"/>
          </a:xfrm>
          <a:prstGeom prst="rect">
            <a:avLst/>
          </a:prstGeom>
          <a:ln>
            <a:noFill/>
          </a:ln>
          <a:effectLst>
            <a:outerShdw blurRad="50800" dist="38100" dir="2700000" algn="tl" rotWithShape="0">
              <a:prstClr val="black">
                <a:alpha val="40000"/>
              </a:prstClr>
            </a:outerShdw>
          </a:effectLst>
        </p:spPr>
      </p:pic>
      <p:sp>
        <p:nvSpPr>
          <p:cNvPr id="5" name="Prostokąt 4"/>
          <p:cNvSpPr/>
          <p:nvPr/>
        </p:nvSpPr>
        <p:spPr>
          <a:xfrm>
            <a:off x="0" y="0"/>
            <a:ext cx="4860032" cy="830997"/>
          </a:xfrm>
          <a:prstGeom prst="rect">
            <a:avLst/>
          </a:prstGeom>
        </p:spPr>
        <p:txBody>
          <a:bodyPr wrap="square">
            <a:spAutoFit/>
          </a:bodyPr>
          <a:lstStyle/>
          <a:p>
            <a:r>
              <a:rPr lang="pl-PL" sz="2400" b="1" dirty="0" err="1" smtClean="0"/>
              <a:t>Some</a:t>
            </a:r>
            <a:r>
              <a:rPr lang="pl-PL" sz="2400" b="1" dirty="0" smtClean="0"/>
              <a:t> of </a:t>
            </a:r>
            <a:r>
              <a:rPr lang="pl-PL" sz="2400" b="1" dirty="0" err="1" smtClean="0"/>
              <a:t>the</a:t>
            </a:r>
            <a:r>
              <a:rPr lang="pl-PL" sz="2400" b="1" dirty="0" smtClean="0"/>
              <a:t> most p</a:t>
            </a:r>
            <a:r>
              <a:rPr lang="en-US" sz="2400" b="1" dirty="0" err="1" smtClean="0"/>
              <a:t>opular</a:t>
            </a:r>
            <a:r>
              <a:rPr lang="en-US" sz="2400" b="1" dirty="0" smtClean="0"/>
              <a:t> </a:t>
            </a:r>
            <a:r>
              <a:rPr lang="pl-PL" sz="2400" b="1" dirty="0" smtClean="0"/>
              <a:t> </a:t>
            </a:r>
            <a:r>
              <a:rPr lang="pl-PL" sz="2400" b="1" dirty="0" err="1" smtClean="0"/>
              <a:t>Universities</a:t>
            </a:r>
            <a:r>
              <a:rPr lang="pl-PL" sz="2400" b="1" dirty="0" smtClean="0"/>
              <a:t> </a:t>
            </a:r>
            <a:r>
              <a:rPr lang="pl-PL" sz="2400" b="1" dirty="0" err="1" smtClean="0"/>
              <a:t>in</a:t>
            </a:r>
            <a:r>
              <a:rPr lang="pl-PL" sz="2400" b="1" dirty="0" smtClean="0"/>
              <a:t> P</a:t>
            </a:r>
            <a:r>
              <a:rPr lang="en-US" sz="2400" b="1" dirty="0" smtClean="0"/>
              <a:t>oland</a:t>
            </a:r>
            <a:endParaRPr lang="pl-PL" sz="2400" b="1" dirty="0"/>
          </a:p>
        </p:txBody>
      </p:sp>
      <p:sp>
        <p:nvSpPr>
          <p:cNvPr id="6" name="Prostokąt 5"/>
          <p:cNvSpPr/>
          <p:nvPr/>
        </p:nvSpPr>
        <p:spPr>
          <a:xfrm>
            <a:off x="2555776" y="6309320"/>
            <a:ext cx="5112568" cy="400110"/>
          </a:xfrm>
          <a:prstGeom prst="rect">
            <a:avLst/>
          </a:prstGeom>
        </p:spPr>
        <p:txBody>
          <a:bodyPr wrap="square">
            <a:spAutoFit/>
          </a:bodyPr>
          <a:lstStyle/>
          <a:p>
            <a:r>
              <a:rPr lang="pl-PL" sz="2000" b="1" dirty="0" err="1" smtClean="0"/>
              <a:t>Jagiellonian</a:t>
            </a:r>
            <a:r>
              <a:rPr lang="pl-PL" sz="2000" b="1" dirty="0" smtClean="0"/>
              <a:t> </a:t>
            </a:r>
            <a:r>
              <a:rPr lang="pl-PL" sz="2000" b="1" dirty="0" err="1" smtClean="0"/>
              <a:t>University</a:t>
            </a:r>
            <a:r>
              <a:rPr lang="pl-PL" sz="2000" b="1" dirty="0" smtClean="0"/>
              <a:t> </a:t>
            </a:r>
            <a:r>
              <a:rPr lang="pl-PL" sz="2000" b="1" dirty="0" err="1" smtClean="0"/>
              <a:t>in</a:t>
            </a:r>
            <a:r>
              <a:rPr lang="pl-PL" sz="2000" b="1" dirty="0" smtClean="0"/>
              <a:t> </a:t>
            </a:r>
            <a:r>
              <a:rPr lang="pl-PL" sz="2000" b="1" dirty="0" err="1" smtClean="0"/>
              <a:t>Cracow</a:t>
            </a:r>
            <a:endParaRPr lang="pl-PL" sz="2000" b="1" dirty="0"/>
          </a:p>
        </p:txBody>
      </p:sp>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297</TotalTime>
  <Words>965</Words>
  <Application>Microsoft Office PowerPoint</Application>
  <PresentationFormat>Pokaz na ekranie (4:3)</PresentationFormat>
  <Paragraphs>72</Paragraphs>
  <Slides>20</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20</vt:i4>
      </vt:variant>
    </vt:vector>
  </HeadingPairs>
  <TitlesOfParts>
    <vt:vector size="28" baseType="lpstr">
      <vt:lpstr>Arial Unicode MS</vt:lpstr>
      <vt:lpstr>Arial</vt:lpstr>
      <vt:lpstr>Calibri</vt:lpstr>
      <vt:lpstr>Franklin Gothic Book</vt:lpstr>
      <vt:lpstr>Franklin Gothic Medium</vt:lpstr>
      <vt:lpstr>Times New Roman</vt:lpstr>
      <vt:lpstr>Wingdings 2</vt:lpstr>
      <vt:lpstr>Wędrówka</vt:lpstr>
      <vt:lpstr>Prezentacja programu PowerPoint</vt:lpstr>
      <vt:lpstr>  Flag of Poland                  Coat of arms of Poland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Kasia</dc:creator>
  <cp:lastModifiedBy>Kasia Waluszczyk</cp:lastModifiedBy>
  <cp:revision>37</cp:revision>
  <dcterms:modified xsi:type="dcterms:W3CDTF">2015-03-03T21:19:56Z</dcterms:modified>
</cp:coreProperties>
</file>